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7" r:id="rId3"/>
    <p:sldId id="257" r:id="rId4"/>
    <p:sldId id="264" r:id="rId5"/>
    <p:sldId id="259" r:id="rId6"/>
    <p:sldId id="260" r:id="rId7"/>
    <p:sldId id="265" r:id="rId8"/>
    <p:sldId id="269" r:id="rId9"/>
    <p:sldId id="270" r:id="rId10"/>
    <p:sldId id="271" r:id="rId11"/>
    <p:sldId id="274" r:id="rId12"/>
    <p:sldId id="273" r:id="rId13"/>
    <p:sldId id="262" r:id="rId14"/>
    <p:sldId id="276"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1C70B9-0D7F-4499-B513-5C885F630ED8}" v="4072" dt="2021-10-19T21:27:56.751"/>
    <p1510:client id="{9FC2AD2A-DCFB-4AF9-A114-16F1E0C78AD6}" v="26" dt="2021-10-20T17:40:41.2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86" d="100"/>
          <a:sy n="86" d="100"/>
        </p:scale>
        <p:origin x="5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hel Turman" userId="701bbe63c68d41e6" providerId="LiveId" clId="{731C70B9-0D7F-4499-B513-5C885F630ED8}"/>
    <pc:docChg chg="undo redo custSel addSld delSld modSld sldOrd">
      <pc:chgData name="Suhel Turman" userId="701bbe63c68d41e6" providerId="LiveId" clId="{731C70B9-0D7F-4499-B513-5C885F630ED8}" dt="2021-10-19T21:31:31.014" v="6094" actId="1076"/>
      <pc:docMkLst>
        <pc:docMk/>
      </pc:docMkLst>
      <pc:sldChg chg="addSp delSp modSp mod delAnim">
        <pc:chgData name="Suhel Turman" userId="701bbe63c68d41e6" providerId="LiveId" clId="{731C70B9-0D7F-4499-B513-5C885F630ED8}" dt="2021-10-19T20:24:10.686" v="5161" actId="1076"/>
        <pc:sldMkLst>
          <pc:docMk/>
          <pc:sldMk cId="4178012156" sldId="256"/>
        </pc:sldMkLst>
        <pc:spChg chg="mod">
          <ac:chgData name="Suhel Turman" userId="701bbe63c68d41e6" providerId="LiveId" clId="{731C70B9-0D7F-4499-B513-5C885F630ED8}" dt="2021-10-19T20:15:01.421" v="4272"/>
          <ac:spMkLst>
            <pc:docMk/>
            <pc:sldMk cId="4178012156" sldId="256"/>
            <ac:spMk id="2" creationId="{8652ABF1-CF77-447F-896B-4C959D6A8250}"/>
          </ac:spMkLst>
        </pc:spChg>
        <pc:spChg chg="mod">
          <ac:chgData name="Suhel Turman" userId="701bbe63c68d41e6" providerId="LiveId" clId="{731C70B9-0D7F-4499-B513-5C885F630ED8}" dt="2021-10-19T20:15:01.421" v="4272"/>
          <ac:spMkLst>
            <pc:docMk/>
            <pc:sldMk cId="4178012156" sldId="256"/>
            <ac:spMk id="3" creationId="{36C5D553-6C61-426B-8F50-D63EF357A9B0}"/>
          </ac:spMkLst>
        </pc:spChg>
        <pc:picChg chg="add mod">
          <ac:chgData name="Suhel Turman" userId="701bbe63c68d41e6" providerId="LiveId" clId="{731C70B9-0D7F-4499-B513-5C885F630ED8}" dt="2021-10-19T15:26:11.654" v="1604"/>
          <ac:picMkLst>
            <pc:docMk/>
            <pc:sldMk cId="4178012156" sldId="256"/>
            <ac:picMk id="4" creationId="{038373B6-B10A-4060-85A8-87E8AB6B2492}"/>
          </ac:picMkLst>
        </pc:picChg>
        <pc:picChg chg="add mod">
          <ac:chgData name="Suhel Turman" userId="701bbe63c68d41e6" providerId="LiveId" clId="{731C70B9-0D7F-4499-B513-5C885F630ED8}" dt="2021-10-19T20:24:10.686" v="5161" actId="1076"/>
          <ac:picMkLst>
            <pc:docMk/>
            <pc:sldMk cId="4178012156" sldId="256"/>
            <ac:picMk id="5" creationId="{9955AA51-E63F-4337-97BF-35C50C6C53D7}"/>
          </ac:picMkLst>
        </pc:picChg>
        <pc:picChg chg="del">
          <ac:chgData name="Suhel Turman" userId="701bbe63c68d41e6" providerId="LiveId" clId="{731C70B9-0D7F-4499-B513-5C885F630ED8}" dt="2021-10-18T17:49:13.281" v="0" actId="478"/>
          <ac:picMkLst>
            <pc:docMk/>
            <pc:sldMk cId="4178012156" sldId="256"/>
            <ac:picMk id="10" creationId="{579B6F8D-C677-4F4D-B294-F843F00115CB}"/>
          </ac:picMkLst>
        </pc:picChg>
      </pc:sldChg>
      <pc:sldChg chg="delSp modSp mod delAnim">
        <pc:chgData name="Suhel Turman" userId="701bbe63c68d41e6" providerId="LiveId" clId="{731C70B9-0D7F-4499-B513-5C885F630ED8}" dt="2021-10-19T20:15:01.421" v="4272"/>
        <pc:sldMkLst>
          <pc:docMk/>
          <pc:sldMk cId="709264624" sldId="257"/>
        </pc:sldMkLst>
        <pc:spChg chg="mod">
          <ac:chgData name="Suhel Turman" userId="701bbe63c68d41e6" providerId="LiveId" clId="{731C70B9-0D7F-4499-B513-5C885F630ED8}" dt="2021-10-19T20:15:01.421" v="4272"/>
          <ac:spMkLst>
            <pc:docMk/>
            <pc:sldMk cId="709264624" sldId="257"/>
            <ac:spMk id="2" creationId="{4369AD74-2209-4760-88F2-9DC84AA52627}"/>
          </ac:spMkLst>
        </pc:spChg>
        <pc:graphicFrameChg chg="mod">
          <ac:chgData name="Suhel Turman" userId="701bbe63c68d41e6" providerId="LiveId" clId="{731C70B9-0D7F-4499-B513-5C885F630ED8}" dt="2021-10-19T15:29:37.493" v="1624"/>
          <ac:graphicFrameMkLst>
            <pc:docMk/>
            <pc:sldMk cId="709264624" sldId="257"/>
            <ac:graphicFrameMk id="4" creationId="{16B6E8C2-878A-41E3-A558-7EBB6B3B59E3}"/>
          </ac:graphicFrameMkLst>
        </pc:graphicFrameChg>
        <pc:picChg chg="del">
          <ac:chgData name="Suhel Turman" userId="701bbe63c68d41e6" providerId="LiveId" clId="{731C70B9-0D7F-4499-B513-5C885F630ED8}" dt="2021-10-18T17:49:47.083" v="42" actId="478"/>
          <ac:picMkLst>
            <pc:docMk/>
            <pc:sldMk cId="709264624" sldId="257"/>
            <ac:picMk id="20" creationId="{02B454BA-3B71-438A-A470-9414B0C88279}"/>
          </ac:picMkLst>
        </pc:picChg>
        <pc:inkChg chg="del">
          <ac:chgData name="Suhel Turman" userId="701bbe63c68d41e6" providerId="LiveId" clId="{731C70B9-0D7F-4499-B513-5C885F630ED8}" dt="2021-10-18T17:49:50.297" v="43" actId="478"/>
          <ac:inkMkLst>
            <pc:docMk/>
            <pc:sldMk cId="709264624" sldId="257"/>
            <ac:inkMk id="19" creationId="{8AABD7B9-6725-46B2-9602-4CC3416DEB35}"/>
          </ac:inkMkLst>
        </pc:inkChg>
      </pc:sldChg>
      <pc:sldChg chg="modSp add del ord setBg">
        <pc:chgData name="Suhel Turman" userId="701bbe63c68d41e6" providerId="LiveId" clId="{731C70B9-0D7F-4499-B513-5C885F630ED8}" dt="2021-10-19T17:08:13.449" v="3291" actId="47"/>
        <pc:sldMkLst>
          <pc:docMk/>
          <pc:sldMk cId="405252226" sldId="258"/>
        </pc:sldMkLst>
        <pc:graphicFrameChg chg="mod">
          <ac:chgData name="Suhel Turman" userId="701bbe63c68d41e6" providerId="LiveId" clId="{731C70B9-0D7F-4499-B513-5C885F630ED8}" dt="2021-10-19T16:34:12.883" v="2642" actId="20577"/>
          <ac:graphicFrameMkLst>
            <pc:docMk/>
            <pc:sldMk cId="405252226" sldId="258"/>
            <ac:graphicFrameMk id="5" creationId="{02AF446F-140D-454B-ADDC-DFDA648157F4}"/>
          </ac:graphicFrameMkLst>
        </pc:graphicFrameChg>
      </pc:sldChg>
      <pc:sldChg chg="del">
        <pc:chgData name="Suhel Turman" userId="701bbe63c68d41e6" providerId="LiveId" clId="{731C70B9-0D7F-4499-B513-5C885F630ED8}" dt="2021-10-19T16:31:25.896" v="2541" actId="47"/>
        <pc:sldMkLst>
          <pc:docMk/>
          <pc:sldMk cId="1385196412" sldId="258"/>
        </pc:sldMkLst>
      </pc:sldChg>
      <pc:sldChg chg="addSp delSp modSp mod ord delAnim">
        <pc:chgData name="Suhel Turman" userId="701bbe63c68d41e6" providerId="LiveId" clId="{731C70B9-0D7F-4499-B513-5C885F630ED8}" dt="2021-10-19T20:15:01.421" v="4272"/>
        <pc:sldMkLst>
          <pc:docMk/>
          <pc:sldMk cId="1461774341" sldId="259"/>
        </pc:sldMkLst>
        <pc:spChg chg="mod">
          <ac:chgData name="Suhel Turman" userId="701bbe63c68d41e6" providerId="LiveId" clId="{731C70B9-0D7F-4499-B513-5C885F630ED8}" dt="2021-10-19T20:15:01.421" v="4272"/>
          <ac:spMkLst>
            <pc:docMk/>
            <pc:sldMk cId="1461774341" sldId="259"/>
            <ac:spMk id="2" creationId="{B0D6BB13-5045-446B-A54D-F07CD3E57F58}"/>
          </ac:spMkLst>
        </pc:spChg>
        <pc:spChg chg="del mod">
          <ac:chgData name="Suhel Turman" userId="701bbe63c68d41e6" providerId="LiveId" clId="{731C70B9-0D7F-4499-B513-5C885F630ED8}" dt="2021-10-19T18:06:40.011" v="4104" actId="478"/>
          <ac:spMkLst>
            <pc:docMk/>
            <pc:sldMk cId="1461774341" sldId="259"/>
            <ac:spMk id="3" creationId="{4FFE9FF3-98C5-43CA-B54C-3B2628A7980F}"/>
          </ac:spMkLst>
        </pc:spChg>
        <pc:spChg chg="add del mod">
          <ac:chgData name="Suhel Turman" userId="701bbe63c68d41e6" providerId="LiveId" clId="{731C70B9-0D7F-4499-B513-5C885F630ED8}" dt="2021-10-19T18:06:43.980" v="4105" actId="478"/>
          <ac:spMkLst>
            <pc:docMk/>
            <pc:sldMk cId="1461774341" sldId="259"/>
            <ac:spMk id="6" creationId="{F6EFFBAC-7B76-4AA9-A75C-386D9F3F05FA}"/>
          </ac:spMkLst>
        </pc:spChg>
        <pc:graphicFrameChg chg="add mod">
          <ac:chgData name="Suhel Turman" userId="701bbe63c68d41e6" providerId="LiveId" clId="{731C70B9-0D7F-4499-B513-5C885F630ED8}" dt="2021-10-19T20:13:00.907" v="4235" actId="12100"/>
          <ac:graphicFrameMkLst>
            <pc:docMk/>
            <pc:sldMk cId="1461774341" sldId="259"/>
            <ac:graphicFrameMk id="4" creationId="{F1E6BECC-92E2-4BCC-B559-8C1208D9D289}"/>
          </ac:graphicFrameMkLst>
        </pc:graphicFrameChg>
        <pc:picChg chg="del">
          <ac:chgData name="Suhel Turman" userId="701bbe63c68d41e6" providerId="LiveId" clId="{731C70B9-0D7F-4499-B513-5C885F630ED8}" dt="2021-10-18T18:23:55.124" v="554" actId="478"/>
          <ac:picMkLst>
            <pc:docMk/>
            <pc:sldMk cId="1461774341" sldId="259"/>
            <ac:picMk id="4" creationId="{EFBB051B-5409-41FA-8FFB-777838144038}"/>
          </ac:picMkLst>
        </pc:picChg>
      </pc:sldChg>
      <pc:sldChg chg="addSp delSp modSp mod ord delAnim">
        <pc:chgData name="Suhel Turman" userId="701bbe63c68d41e6" providerId="LiveId" clId="{731C70B9-0D7F-4499-B513-5C885F630ED8}" dt="2021-10-19T20:15:01.421" v="4272"/>
        <pc:sldMkLst>
          <pc:docMk/>
          <pc:sldMk cId="2651417563" sldId="260"/>
        </pc:sldMkLst>
        <pc:spChg chg="mod">
          <ac:chgData name="Suhel Turman" userId="701bbe63c68d41e6" providerId="LiveId" clId="{731C70B9-0D7F-4499-B513-5C885F630ED8}" dt="2021-10-19T20:15:01.421" v="4272"/>
          <ac:spMkLst>
            <pc:docMk/>
            <pc:sldMk cId="2651417563" sldId="260"/>
            <ac:spMk id="2" creationId="{5F6258AF-5427-44D5-9FAC-AE6EDCB36AC9}"/>
          </ac:spMkLst>
        </pc:spChg>
        <pc:spChg chg="add del mod">
          <ac:chgData name="Suhel Turman" userId="701bbe63c68d41e6" providerId="LiveId" clId="{731C70B9-0D7F-4499-B513-5C885F630ED8}" dt="2021-10-19T16:27:18.638" v="2426" actId="478"/>
          <ac:spMkLst>
            <pc:docMk/>
            <pc:sldMk cId="2651417563" sldId="260"/>
            <ac:spMk id="5" creationId="{81205E7E-BD89-4270-A097-2E53877F13A9}"/>
          </ac:spMkLst>
        </pc:spChg>
        <pc:picChg chg="add mod">
          <ac:chgData name="Suhel Turman" userId="701bbe63c68d41e6" providerId="LiveId" clId="{731C70B9-0D7F-4499-B513-5C885F630ED8}" dt="2021-10-19T16:27:24.902" v="2428" actId="1076"/>
          <ac:picMkLst>
            <pc:docMk/>
            <pc:sldMk cId="2651417563" sldId="260"/>
            <ac:picMk id="6" creationId="{E0762ACA-777F-4154-A731-3460341CF01C}"/>
          </ac:picMkLst>
        </pc:picChg>
        <pc:picChg chg="del">
          <ac:chgData name="Suhel Turman" userId="701bbe63c68d41e6" providerId="LiveId" clId="{731C70B9-0D7F-4499-B513-5C885F630ED8}" dt="2021-10-18T18:29:35.092" v="1127" actId="478"/>
          <ac:picMkLst>
            <pc:docMk/>
            <pc:sldMk cId="2651417563" sldId="260"/>
            <ac:picMk id="7" creationId="{B9B1B0EE-FC0B-4057-B1A4-9B970CE3A24C}"/>
          </ac:picMkLst>
        </pc:picChg>
      </pc:sldChg>
      <pc:sldChg chg="del">
        <pc:chgData name="Suhel Turman" userId="701bbe63c68d41e6" providerId="LiveId" clId="{731C70B9-0D7F-4499-B513-5C885F630ED8}" dt="2021-10-19T16:33:19.611" v="2636" actId="47"/>
        <pc:sldMkLst>
          <pc:docMk/>
          <pc:sldMk cId="1580587180" sldId="261"/>
        </pc:sldMkLst>
      </pc:sldChg>
      <pc:sldChg chg="delSp modSp add ord setBg delDesignElem">
        <pc:chgData name="Suhel Turman" userId="701bbe63c68d41e6" providerId="LiveId" clId="{731C70B9-0D7F-4499-B513-5C885F630ED8}" dt="2021-10-19T20:53:02.270" v="6075"/>
        <pc:sldMkLst>
          <pc:docMk/>
          <pc:sldMk cId="604960603" sldId="262"/>
        </pc:sldMkLst>
        <pc:spChg chg="del">
          <ac:chgData name="Suhel Turman" userId="701bbe63c68d41e6" providerId="LiveId" clId="{731C70B9-0D7F-4499-B513-5C885F630ED8}" dt="2021-10-19T18:28:06.834" v="4120"/>
          <ac:spMkLst>
            <pc:docMk/>
            <pc:sldMk cId="604960603" sldId="262"/>
            <ac:spMk id="10" creationId="{9F4444CE-BC8D-4D61-B303-4C05614E62AB}"/>
          </ac:spMkLst>
        </pc:spChg>
        <pc:spChg chg="del">
          <ac:chgData name="Suhel Turman" userId="701bbe63c68d41e6" providerId="LiveId" clId="{731C70B9-0D7F-4499-B513-5C885F630ED8}" dt="2021-10-19T18:28:06.834" v="4120"/>
          <ac:spMkLst>
            <pc:docMk/>
            <pc:sldMk cId="604960603" sldId="262"/>
            <ac:spMk id="12" creationId="{73772B81-181F-48B7-8826-4D9686D15DF5}"/>
          </ac:spMkLst>
        </pc:spChg>
        <pc:spChg chg="del">
          <ac:chgData name="Suhel Turman" userId="701bbe63c68d41e6" providerId="LiveId" clId="{731C70B9-0D7F-4499-B513-5C885F630ED8}" dt="2021-10-19T18:28:06.834" v="4120"/>
          <ac:spMkLst>
            <pc:docMk/>
            <pc:sldMk cId="604960603" sldId="262"/>
            <ac:spMk id="14" creationId="{B2205F6E-03C6-4E92-877C-E2482F6599AA}"/>
          </ac:spMkLst>
        </pc:spChg>
        <pc:graphicFrameChg chg="mod">
          <ac:chgData name="Suhel Turman" userId="701bbe63c68d41e6" providerId="LiveId" clId="{731C70B9-0D7F-4499-B513-5C885F630ED8}" dt="2021-10-19T20:53:02.270" v="6075"/>
          <ac:graphicFrameMkLst>
            <pc:docMk/>
            <pc:sldMk cId="604960603" sldId="262"/>
            <ac:graphicFrameMk id="5" creationId="{78CB92BD-8285-4091-A5BF-FA05F82D5EDA}"/>
          </ac:graphicFrameMkLst>
        </pc:graphicFrameChg>
      </pc:sldChg>
      <pc:sldChg chg="del">
        <pc:chgData name="Suhel Turman" userId="701bbe63c68d41e6" providerId="LiveId" clId="{731C70B9-0D7F-4499-B513-5C885F630ED8}" dt="2021-10-19T16:33:18.118" v="2635" actId="47"/>
        <pc:sldMkLst>
          <pc:docMk/>
          <pc:sldMk cId="2942985671" sldId="262"/>
        </pc:sldMkLst>
      </pc:sldChg>
      <pc:sldChg chg="del">
        <pc:chgData name="Suhel Turman" userId="701bbe63c68d41e6" providerId="LiveId" clId="{731C70B9-0D7F-4499-B513-5C885F630ED8}" dt="2021-10-19T16:33:20.946" v="2637" actId="47"/>
        <pc:sldMkLst>
          <pc:docMk/>
          <pc:sldMk cId="3379886782" sldId="263"/>
        </pc:sldMkLst>
      </pc:sldChg>
      <pc:sldChg chg="modSp add del mod setBg">
        <pc:chgData name="Suhel Turman" userId="701bbe63c68d41e6" providerId="LiveId" clId="{731C70B9-0D7F-4499-B513-5C885F630ED8}" dt="2021-10-19T20:21:18.888" v="4824" actId="47"/>
        <pc:sldMkLst>
          <pc:docMk/>
          <pc:sldMk cId="3800695494" sldId="263"/>
        </pc:sldMkLst>
        <pc:spChg chg="mod">
          <ac:chgData name="Suhel Turman" userId="701bbe63c68d41e6" providerId="LiveId" clId="{731C70B9-0D7F-4499-B513-5C885F630ED8}" dt="2021-10-19T20:19:30.197" v="4501" actId="20577"/>
          <ac:spMkLst>
            <pc:docMk/>
            <pc:sldMk cId="3800695494" sldId="263"/>
            <ac:spMk id="2" creationId="{6D687538-8840-4F47-A36D-7EE939FEEB9D}"/>
          </ac:spMkLst>
        </pc:spChg>
      </pc:sldChg>
      <pc:sldChg chg="addSp delSp modSp new mod ord">
        <pc:chgData name="Suhel Turman" userId="701bbe63c68d41e6" providerId="LiveId" clId="{731C70B9-0D7F-4499-B513-5C885F630ED8}" dt="2021-10-19T20:15:01.421" v="4272"/>
        <pc:sldMkLst>
          <pc:docMk/>
          <pc:sldMk cId="2311814955" sldId="264"/>
        </pc:sldMkLst>
        <pc:spChg chg="mod">
          <ac:chgData name="Suhel Turman" userId="701bbe63c68d41e6" providerId="LiveId" clId="{731C70B9-0D7F-4499-B513-5C885F630ED8}" dt="2021-10-19T20:15:01.421" v="4272"/>
          <ac:spMkLst>
            <pc:docMk/>
            <pc:sldMk cId="2311814955" sldId="264"/>
            <ac:spMk id="2" creationId="{66CB7267-21BA-47C7-87A1-214E20560B4F}"/>
          </ac:spMkLst>
        </pc:spChg>
        <pc:spChg chg="del">
          <ac:chgData name="Suhel Turman" userId="701bbe63c68d41e6" providerId="LiveId" clId="{731C70B9-0D7F-4499-B513-5C885F630ED8}" dt="2021-10-18T17:53:27.684" v="139" actId="478"/>
          <ac:spMkLst>
            <pc:docMk/>
            <pc:sldMk cId="2311814955" sldId="264"/>
            <ac:spMk id="3" creationId="{409E7A7D-1150-4AAC-B3F4-14FCF3D2D5E2}"/>
          </ac:spMkLst>
        </pc:spChg>
        <pc:graphicFrameChg chg="add del mod">
          <ac:chgData name="Suhel Turman" userId="701bbe63c68d41e6" providerId="LiveId" clId="{731C70B9-0D7F-4499-B513-5C885F630ED8}" dt="2021-10-18T18:15:25.998" v="143"/>
          <ac:graphicFrameMkLst>
            <pc:docMk/>
            <pc:sldMk cId="2311814955" sldId="264"/>
            <ac:graphicFrameMk id="4" creationId="{BB39B1E8-9E2B-4A52-BC98-292A81BFF06F}"/>
          </ac:graphicFrameMkLst>
        </pc:graphicFrameChg>
        <pc:graphicFrameChg chg="add del mod">
          <ac:chgData name="Suhel Turman" userId="701bbe63c68d41e6" providerId="LiveId" clId="{731C70B9-0D7F-4499-B513-5C885F630ED8}" dt="2021-10-18T18:15:55.435" v="145" actId="478"/>
          <ac:graphicFrameMkLst>
            <pc:docMk/>
            <pc:sldMk cId="2311814955" sldId="264"/>
            <ac:graphicFrameMk id="5" creationId="{9B6D68C0-1173-4CE5-A6B8-80DBDC766FF7}"/>
          </ac:graphicFrameMkLst>
        </pc:graphicFrameChg>
        <pc:graphicFrameChg chg="add del mod">
          <ac:chgData name="Suhel Turman" userId="701bbe63c68d41e6" providerId="LiveId" clId="{731C70B9-0D7F-4499-B513-5C885F630ED8}" dt="2021-10-18T18:15:58.542" v="147"/>
          <ac:graphicFrameMkLst>
            <pc:docMk/>
            <pc:sldMk cId="2311814955" sldId="264"/>
            <ac:graphicFrameMk id="6" creationId="{E8FB2B42-BF18-43E3-8654-AC3D7F4292F8}"/>
          </ac:graphicFrameMkLst>
        </pc:graphicFrameChg>
        <pc:graphicFrameChg chg="add mod modGraphic">
          <ac:chgData name="Suhel Turman" userId="701bbe63c68d41e6" providerId="LiveId" clId="{731C70B9-0D7F-4499-B513-5C885F630ED8}" dt="2021-10-19T18:01:40.332" v="4102" actId="255"/>
          <ac:graphicFrameMkLst>
            <pc:docMk/>
            <pc:sldMk cId="2311814955" sldId="264"/>
            <ac:graphicFrameMk id="7" creationId="{5F889B22-10CC-47BD-A588-AC5F257DBE5B}"/>
          </ac:graphicFrameMkLst>
        </pc:graphicFrameChg>
        <pc:picChg chg="add del mod">
          <ac:chgData name="Suhel Turman" userId="701bbe63c68d41e6" providerId="LiveId" clId="{731C70B9-0D7F-4499-B513-5C885F630ED8}" dt="2021-10-19T15:41:30.154" v="2417" actId="478"/>
          <ac:picMkLst>
            <pc:docMk/>
            <pc:sldMk cId="2311814955" sldId="264"/>
            <ac:picMk id="9" creationId="{BB48D459-29B6-4610-8F42-BCECC7E1255D}"/>
          </ac:picMkLst>
        </pc:picChg>
        <pc:picChg chg="add mod">
          <ac:chgData name="Suhel Turman" userId="701bbe63c68d41e6" providerId="LiveId" clId="{731C70B9-0D7F-4499-B513-5C885F630ED8}" dt="2021-10-19T18:13:12.911" v="4116" actId="1076"/>
          <ac:picMkLst>
            <pc:docMk/>
            <pc:sldMk cId="2311814955" sldId="264"/>
            <ac:picMk id="11" creationId="{49ED7936-D6A7-4E9C-A218-9C19A0EC791B}"/>
          </ac:picMkLst>
        </pc:picChg>
      </pc:sldChg>
      <pc:sldChg chg="addSp delSp modSp new mod">
        <pc:chgData name="Suhel Turman" userId="701bbe63c68d41e6" providerId="LiveId" clId="{731C70B9-0D7F-4499-B513-5C885F630ED8}" dt="2021-10-19T20:15:01.421" v="4272"/>
        <pc:sldMkLst>
          <pc:docMk/>
          <pc:sldMk cId="4088298713" sldId="265"/>
        </pc:sldMkLst>
        <pc:spChg chg="mod">
          <ac:chgData name="Suhel Turman" userId="701bbe63c68d41e6" providerId="LiveId" clId="{731C70B9-0D7F-4499-B513-5C885F630ED8}" dt="2021-10-19T20:15:01.421" v="4272"/>
          <ac:spMkLst>
            <pc:docMk/>
            <pc:sldMk cId="4088298713" sldId="265"/>
            <ac:spMk id="2" creationId="{EC1335E1-4F53-4770-94E1-335201A329F9}"/>
          </ac:spMkLst>
        </pc:spChg>
        <pc:spChg chg="add del">
          <ac:chgData name="Suhel Turman" userId="701bbe63c68d41e6" providerId="LiveId" clId="{731C70B9-0D7F-4499-B513-5C885F630ED8}" dt="2021-10-18T21:55:26.591" v="1202"/>
          <ac:spMkLst>
            <pc:docMk/>
            <pc:sldMk cId="4088298713" sldId="265"/>
            <ac:spMk id="3" creationId="{AF8C09C0-629C-46B9-AEB6-353E53B41523}"/>
          </ac:spMkLst>
        </pc:spChg>
        <pc:spChg chg="add del mod">
          <ac:chgData name="Suhel Turman" userId="701bbe63c68d41e6" providerId="LiveId" clId="{731C70B9-0D7F-4499-B513-5C885F630ED8}" dt="2021-10-18T21:57:43.180" v="1214"/>
          <ac:spMkLst>
            <pc:docMk/>
            <pc:sldMk cId="4088298713" sldId="265"/>
            <ac:spMk id="9" creationId="{EF494683-81C3-47FB-ADDF-6E5E4C2656DD}"/>
          </ac:spMkLst>
        </pc:spChg>
        <pc:spChg chg="add del mod">
          <ac:chgData name="Suhel Turman" userId="701bbe63c68d41e6" providerId="LiveId" clId="{731C70B9-0D7F-4499-B513-5C885F630ED8}" dt="2021-10-18T21:58:03.781" v="1220"/>
          <ac:spMkLst>
            <pc:docMk/>
            <pc:sldMk cId="4088298713" sldId="265"/>
            <ac:spMk id="13" creationId="{4C3F6DCC-5039-4529-82A3-4CC5158EC799}"/>
          </ac:spMkLst>
        </pc:spChg>
        <pc:spChg chg="add del mod">
          <ac:chgData name="Suhel Turman" userId="701bbe63c68d41e6" providerId="LiveId" clId="{731C70B9-0D7F-4499-B513-5C885F630ED8}" dt="2021-10-18T22:01:01.558" v="1313"/>
          <ac:spMkLst>
            <pc:docMk/>
            <pc:sldMk cId="4088298713" sldId="265"/>
            <ac:spMk id="17" creationId="{AF0C2C23-3E83-4BB6-A9CD-DD52A9324CF1}"/>
          </ac:spMkLst>
        </pc:spChg>
        <pc:graphicFrameChg chg="add mod">
          <ac:chgData name="Suhel Turman" userId="701bbe63c68d41e6" providerId="LiveId" clId="{731C70B9-0D7F-4499-B513-5C885F630ED8}" dt="2021-10-19T18:21:16.538" v="4118" actId="1076"/>
          <ac:graphicFrameMkLst>
            <pc:docMk/>
            <pc:sldMk cId="4088298713" sldId="265"/>
            <ac:graphicFrameMk id="4" creationId="{3397C0F0-1C29-4EBE-BF26-66C44EEDA45B}"/>
          </ac:graphicFrameMkLst>
        </pc:graphicFrameChg>
        <pc:graphicFrameChg chg="add del mod">
          <ac:chgData name="Suhel Turman" userId="701bbe63c68d41e6" providerId="LiveId" clId="{731C70B9-0D7F-4499-B513-5C885F630ED8}" dt="2021-10-18T22:40:33.039" v="1435" actId="478"/>
          <ac:graphicFrameMkLst>
            <pc:docMk/>
            <pc:sldMk cId="4088298713" sldId="265"/>
            <ac:graphicFrameMk id="5" creationId="{3397C0F0-1C29-4EBE-BF26-66C44EEDA45B}"/>
          </ac:graphicFrameMkLst>
        </pc:graphicFrameChg>
        <pc:graphicFrameChg chg="add del mod">
          <ac:chgData name="Suhel Turman" userId="701bbe63c68d41e6" providerId="LiveId" clId="{731C70B9-0D7F-4499-B513-5C885F630ED8}" dt="2021-10-18T21:55:26.478" v="1201"/>
          <ac:graphicFrameMkLst>
            <pc:docMk/>
            <pc:sldMk cId="4088298713" sldId="265"/>
            <ac:graphicFrameMk id="6" creationId="{F9491845-F30A-4BB7-A7A2-4892E1148D72}"/>
          </ac:graphicFrameMkLst>
        </pc:graphicFrameChg>
        <pc:graphicFrameChg chg="add del mod modGraphic">
          <ac:chgData name="Suhel Turman" userId="701bbe63c68d41e6" providerId="LiveId" clId="{731C70B9-0D7F-4499-B513-5C885F630ED8}" dt="2021-10-18T21:57:37.850" v="1209" actId="478"/>
          <ac:graphicFrameMkLst>
            <pc:docMk/>
            <pc:sldMk cId="4088298713" sldId="265"/>
            <ac:graphicFrameMk id="7" creationId="{F079A7FB-5CAC-4D21-A1DD-B27093EE64AE}"/>
          </ac:graphicFrameMkLst>
        </pc:graphicFrameChg>
        <pc:graphicFrameChg chg="add del mod">
          <ac:chgData name="Suhel Turman" userId="701bbe63c68d41e6" providerId="LiveId" clId="{731C70B9-0D7F-4499-B513-5C885F630ED8}" dt="2021-10-18T21:57:43.093" v="1213"/>
          <ac:graphicFrameMkLst>
            <pc:docMk/>
            <pc:sldMk cId="4088298713" sldId="265"/>
            <ac:graphicFrameMk id="10" creationId="{DE866F6E-EE35-4A40-970D-49088CC3FC70}"/>
          </ac:graphicFrameMkLst>
        </pc:graphicFrameChg>
        <pc:graphicFrameChg chg="add del mod modGraphic">
          <ac:chgData name="Suhel Turman" userId="701bbe63c68d41e6" providerId="LiveId" clId="{731C70B9-0D7F-4499-B513-5C885F630ED8}" dt="2021-10-18T21:57:59.918" v="1217" actId="478"/>
          <ac:graphicFrameMkLst>
            <pc:docMk/>
            <pc:sldMk cId="4088298713" sldId="265"/>
            <ac:graphicFrameMk id="11" creationId="{50918C18-DB70-456E-8203-E9AB150C908B}"/>
          </ac:graphicFrameMkLst>
        </pc:graphicFrameChg>
        <pc:graphicFrameChg chg="add del mod">
          <ac:chgData name="Suhel Turman" userId="701bbe63c68d41e6" providerId="LiveId" clId="{731C70B9-0D7F-4499-B513-5C885F630ED8}" dt="2021-10-18T21:58:03.693" v="1219"/>
          <ac:graphicFrameMkLst>
            <pc:docMk/>
            <pc:sldMk cId="4088298713" sldId="265"/>
            <ac:graphicFrameMk id="14" creationId="{194A3CB7-69C0-408A-9634-DAE1E20862D3}"/>
          </ac:graphicFrameMkLst>
        </pc:graphicFrameChg>
        <pc:graphicFrameChg chg="add del mod modGraphic">
          <ac:chgData name="Suhel Turman" userId="701bbe63c68d41e6" providerId="LiveId" clId="{731C70B9-0D7F-4499-B513-5C885F630ED8}" dt="2021-10-18T22:00:39.701" v="1296" actId="478"/>
          <ac:graphicFrameMkLst>
            <pc:docMk/>
            <pc:sldMk cId="4088298713" sldId="265"/>
            <ac:graphicFrameMk id="15" creationId="{EBFDB741-CF4A-48FC-8939-88E79CCE26DC}"/>
          </ac:graphicFrameMkLst>
        </pc:graphicFrameChg>
        <pc:graphicFrameChg chg="add del mod">
          <ac:chgData name="Suhel Turman" userId="701bbe63c68d41e6" providerId="LiveId" clId="{731C70B9-0D7F-4499-B513-5C885F630ED8}" dt="2021-10-18T22:01:01.467" v="1312"/>
          <ac:graphicFrameMkLst>
            <pc:docMk/>
            <pc:sldMk cId="4088298713" sldId="265"/>
            <ac:graphicFrameMk id="18" creationId="{5F008CC2-7B02-4982-8DC3-B0DACB8CD914}"/>
          </ac:graphicFrameMkLst>
        </pc:graphicFrameChg>
        <pc:graphicFrameChg chg="add mod modGraphic">
          <ac:chgData name="Suhel Turman" userId="701bbe63c68d41e6" providerId="LiveId" clId="{731C70B9-0D7F-4499-B513-5C885F630ED8}" dt="2021-10-19T18:01:26.902" v="4100" actId="14100"/>
          <ac:graphicFrameMkLst>
            <pc:docMk/>
            <pc:sldMk cId="4088298713" sldId="265"/>
            <ac:graphicFrameMk id="19" creationId="{7B235875-2CA2-4E22-A88B-6C91327C0608}"/>
          </ac:graphicFrameMkLst>
        </pc:graphicFrameChg>
        <pc:graphicFrameChg chg="add del mod">
          <ac:chgData name="Suhel Turman" userId="701bbe63c68d41e6" providerId="LiveId" clId="{731C70B9-0D7F-4499-B513-5C885F630ED8}" dt="2021-10-18T22:36:14.683" v="1406" actId="478"/>
          <ac:graphicFrameMkLst>
            <pc:docMk/>
            <pc:sldMk cId="4088298713" sldId="265"/>
            <ac:graphicFrameMk id="20" creationId="{AE7DF753-E8C2-4CB8-B09A-2A8172954A06}"/>
          </ac:graphicFrameMkLst>
        </pc:graphicFrameChg>
      </pc:sldChg>
      <pc:sldChg chg="delSp add del mod ord delAnim">
        <pc:chgData name="Suhel Turman" userId="701bbe63c68d41e6" providerId="LiveId" clId="{731C70B9-0D7F-4499-B513-5C885F630ED8}" dt="2021-10-19T16:27:08.267" v="2425" actId="47"/>
        <pc:sldMkLst>
          <pc:docMk/>
          <pc:sldMk cId="1475119047" sldId="266"/>
        </pc:sldMkLst>
        <pc:picChg chg="del">
          <ac:chgData name="Suhel Turman" userId="701bbe63c68d41e6" providerId="LiveId" clId="{731C70B9-0D7F-4499-B513-5C885F630ED8}" dt="2021-10-18T18:38:45.824" v="1133" actId="478"/>
          <ac:picMkLst>
            <pc:docMk/>
            <pc:sldMk cId="1475119047" sldId="266"/>
            <ac:picMk id="4" creationId="{EFBB051B-5409-41FA-8FFB-777838144038}"/>
          </ac:picMkLst>
        </pc:picChg>
      </pc:sldChg>
      <pc:sldChg chg="addSp delSp modSp new mod ord setBg setClrOvrMap">
        <pc:chgData name="Suhel Turman" userId="701bbe63c68d41e6" providerId="LiveId" clId="{731C70B9-0D7F-4499-B513-5C885F630ED8}" dt="2021-10-19T20:15:01.421" v="4272"/>
        <pc:sldMkLst>
          <pc:docMk/>
          <pc:sldMk cId="2051443355" sldId="267"/>
        </pc:sldMkLst>
        <pc:spChg chg="mod">
          <ac:chgData name="Suhel Turman" userId="701bbe63c68d41e6" providerId="LiveId" clId="{731C70B9-0D7F-4499-B513-5C885F630ED8}" dt="2021-10-19T20:15:01.421" v="4272"/>
          <ac:spMkLst>
            <pc:docMk/>
            <pc:sldMk cId="2051443355" sldId="267"/>
            <ac:spMk id="2" creationId="{2CC83E18-7D53-4E4B-A628-9E2DDAA836E2}"/>
          </ac:spMkLst>
        </pc:spChg>
        <pc:spChg chg="add del mod">
          <ac:chgData name="Suhel Turman" userId="701bbe63c68d41e6" providerId="LiveId" clId="{731C70B9-0D7F-4499-B513-5C885F630ED8}" dt="2021-10-19T20:15:01.421" v="4272"/>
          <ac:spMkLst>
            <pc:docMk/>
            <pc:sldMk cId="2051443355" sldId="267"/>
            <ac:spMk id="3" creationId="{B6031253-1A67-4F55-BC56-AC4F89F6CDA0}"/>
          </ac:spMkLst>
        </pc:spChg>
        <pc:spChg chg="add del">
          <ac:chgData name="Suhel Turman" userId="701bbe63c68d41e6" providerId="LiveId" clId="{731C70B9-0D7F-4499-B513-5C885F630ED8}" dt="2021-10-19T15:26:27.082" v="1606" actId="26606"/>
          <ac:spMkLst>
            <pc:docMk/>
            <pc:sldMk cId="2051443355" sldId="267"/>
            <ac:spMk id="20" creationId="{27577DEC-D9A5-404D-9789-702F4319BEC8}"/>
          </ac:spMkLst>
        </pc:spChg>
        <pc:grpChg chg="add del">
          <ac:chgData name="Suhel Turman" userId="701bbe63c68d41e6" providerId="LiveId" clId="{731C70B9-0D7F-4499-B513-5C885F630ED8}" dt="2021-10-19T15:26:27.082" v="1606" actId="26606"/>
          <ac:grpSpMkLst>
            <pc:docMk/>
            <pc:sldMk cId="2051443355" sldId="267"/>
            <ac:grpSpMk id="8" creationId="{28460BD8-AE3F-4AC9-9D0B-717052AA5D3A}"/>
          </ac:grpSpMkLst>
        </pc:grpChg>
        <pc:grpChg chg="add del">
          <ac:chgData name="Suhel Turman" userId="701bbe63c68d41e6" providerId="LiveId" clId="{731C70B9-0D7F-4499-B513-5C885F630ED8}" dt="2021-10-19T15:26:27.082" v="1606" actId="26606"/>
          <ac:grpSpMkLst>
            <pc:docMk/>
            <pc:sldMk cId="2051443355" sldId="267"/>
            <ac:grpSpMk id="22" creationId="{CEEA9366-CEA8-4F23-B065-4337F0D836FE}"/>
          </ac:grpSpMkLst>
        </pc:grpChg>
      </pc:sldChg>
      <pc:sldChg chg="add del">
        <pc:chgData name="Suhel Turman" userId="701bbe63c68d41e6" providerId="LiveId" clId="{731C70B9-0D7F-4499-B513-5C885F630ED8}" dt="2021-10-19T16:31:23.744" v="2540" actId="47"/>
        <pc:sldMkLst>
          <pc:docMk/>
          <pc:sldMk cId="124014537" sldId="268"/>
        </pc:sldMkLst>
      </pc:sldChg>
      <pc:sldChg chg="addSp delSp modSp add mod">
        <pc:chgData name="Suhel Turman" userId="701bbe63c68d41e6" providerId="LiveId" clId="{731C70B9-0D7F-4499-B513-5C885F630ED8}" dt="2021-10-19T20:15:01.421" v="4272"/>
        <pc:sldMkLst>
          <pc:docMk/>
          <pc:sldMk cId="2615591638" sldId="269"/>
        </pc:sldMkLst>
        <pc:spChg chg="mod">
          <ac:chgData name="Suhel Turman" userId="701bbe63c68d41e6" providerId="LiveId" clId="{731C70B9-0D7F-4499-B513-5C885F630ED8}" dt="2021-10-19T20:15:01.421" v="4272"/>
          <ac:spMkLst>
            <pc:docMk/>
            <pc:sldMk cId="2615591638" sldId="269"/>
            <ac:spMk id="2" creationId="{B0D6BB13-5045-446B-A54D-F07CD3E57F58}"/>
          </ac:spMkLst>
        </pc:spChg>
        <pc:spChg chg="del">
          <ac:chgData name="Suhel Turman" userId="701bbe63c68d41e6" providerId="LiveId" clId="{731C70B9-0D7F-4499-B513-5C885F630ED8}" dt="2021-10-19T16:46:51.059" v="2800" actId="478"/>
          <ac:spMkLst>
            <pc:docMk/>
            <pc:sldMk cId="2615591638" sldId="269"/>
            <ac:spMk id="3" creationId="{4FFE9FF3-98C5-43CA-B54C-3B2628A7980F}"/>
          </ac:spMkLst>
        </pc:spChg>
        <pc:spChg chg="add del mod">
          <ac:chgData name="Suhel Turman" userId="701bbe63c68d41e6" providerId="LiveId" clId="{731C70B9-0D7F-4499-B513-5C885F630ED8}" dt="2021-10-19T16:46:58.052" v="2801" actId="478"/>
          <ac:spMkLst>
            <pc:docMk/>
            <pc:sldMk cId="2615591638" sldId="269"/>
            <ac:spMk id="7" creationId="{04B916BA-3CBE-47B1-84F7-9A364260913D}"/>
          </ac:spMkLst>
        </pc:spChg>
        <pc:graphicFrameChg chg="del">
          <ac:chgData name="Suhel Turman" userId="701bbe63c68d41e6" providerId="LiveId" clId="{731C70B9-0D7F-4499-B513-5C885F630ED8}" dt="2021-10-19T16:28:08.131" v="2432" actId="478"/>
          <ac:graphicFrameMkLst>
            <pc:docMk/>
            <pc:sldMk cId="2615591638" sldId="269"/>
            <ac:graphicFrameMk id="4" creationId="{F1E6BECC-92E2-4BCC-B559-8C1208D9D289}"/>
          </ac:graphicFrameMkLst>
        </pc:graphicFrameChg>
        <pc:graphicFrameChg chg="add mod">
          <ac:chgData name="Suhel Turman" userId="701bbe63c68d41e6" providerId="LiveId" clId="{731C70B9-0D7F-4499-B513-5C885F630ED8}" dt="2021-10-19T20:13:39.540" v="4236" actId="12100"/>
          <ac:graphicFrameMkLst>
            <pc:docMk/>
            <pc:sldMk cId="2615591638" sldId="269"/>
            <ac:graphicFrameMk id="5" creationId="{DF8F3BBD-CC68-4E44-86B8-93C593C15CE4}"/>
          </ac:graphicFrameMkLst>
        </pc:graphicFrameChg>
      </pc:sldChg>
      <pc:sldChg chg="add del">
        <pc:chgData name="Suhel Turman" userId="701bbe63c68d41e6" providerId="LiveId" clId="{731C70B9-0D7F-4499-B513-5C885F630ED8}" dt="2021-10-19T16:28:00.879" v="2430"/>
        <pc:sldMkLst>
          <pc:docMk/>
          <pc:sldMk cId="3416411940" sldId="269"/>
        </pc:sldMkLst>
      </pc:sldChg>
      <pc:sldChg chg="addSp delSp modSp add mod">
        <pc:chgData name="Suhel Turman" userId="701bbe63c68d41e6" providerId="LiveId" clId="{731C70B9-0D7F-4499-B513-5C885F630ED8}" dt="2021-10-19T20:15:01.421" v="4272"/>
        <pc:sldMkLst>
          <pc:docMk/>
          <pc:sldMk cId="3494139876" sldId="270"/>
        </pc:sldMkLst>
        <pc:spChg chg="mod">
          <ac:chgData name="Suhel Turman" userId="701bbe63c68d41e6" providerId="LiveId" clId="{731C70B9-0D7F-4499-B513-5C885F630ED8}" dt="2021-10-19T20:15:01.421" v="4272"/>
          <ac:spMkLst>
            <pc:docMk/>
            <pc:sldMk cId="3494139876" sldId="270"/>
            <ac:spMk id="2" creationId="{66CB7267-21BA-47C7-87A1-214E20560B4F}"/>
          </ac:spMkLst>
        </pc:spChg>
        <pc:graphicFrameChg chg="add del mod">
          <ac:chgData name="Suhel Turman" userId="701bbe63c68d41e6" providerId="LiveId" clId="{731C70B9-0D7F-4499-B513-5C885F630ED8}" dt="2021-10-19T16:38:27.819" v="2653"/>
          <ac:graphicFrameMkLst>
            <pc:docMk/>
            <pc:sldMk cId="3494139876" sldId="270"/>
            <ac:graphicFrameMk id="3" creationId="{5BAFE9EF-7D77-4717-81F6-373D96DCF441}"/>
          </ac:graphicFrameMkLst>
        </pc:graphicFrameChg>
        <pc:graphicFrameChg chg="add del mod modGraphic">
          <ac:chgData name="Suhel Turman" userId="701bbe63c68d41e6" providerId="LiveId" clId="{731C70B9-0D7F-4499-B513-5C885F630ED8}" dt="2021-10-19T16:38:38.696" v="2657"/>
          <ac:graphicFrameMkLst>
            <pc:docMk/>
            <pc:sldMk cId="3494139876" sldId="270"/>
            <ac:graphicFrameMk id="4" creationId="{D78464F7-D323-41F1-8532-71226BA8F757}"/>
          </ac:graphicFrameMkLst>
        </pc:graphicFrameChg>
        <pc:graphicFrameChg chg="add del mod">
          <ac:chgData name="Suhel Turman" userId="701bbe63c68d41e6" providerId="LiveId" clId="{731C70B9-0D7F-4499-B513-5C885F630ED8}" dt="2021-10-19T16:38:49.048" v="2661"/>
          <ac:graphicFrameMkLst>
            <pc:docMk/>
            <pc:sldMk cId="3494139876" sldId="270"/>
            <ac:graphicFrameMk id="5" creationId="{8554BEC5-41D9-4B2D-AB30-3D4CC8D2367B}"/>
          </ac:graphicFrameMkLst>
        </pc:graphicFrameChg>
        <pc:graphicFrameChg chg="add mod modGraphic">
          <ac:chgData name="Suhel Turman" userId="701bbe63c68d41e6" providerId="LiveId" clId="{731C70B9-0D7F-4499-B513-5C885F630ED8}" dt="2021-10-19T18:00:53.667" v="4091" actId="122"/>
          <ac:graphicFrameMkLst>
            <pc:docMk/>
            <pc:sldMk cId="3494139876" sldId="270"/>
            <ac:graphicFrameMk id="6" creationId="{C6DF98F7-C914-484C-9305-F5FC8A815B48}"/>
          </ac:graphicFrameMkLst>
        </pc:graphicFrameChg>
        <pc:graphicFrameChg chg="del">
          <ac:chgData name="Suhel Turman" userId="701bbe63c68d41e6" providerId="LiveId" clId="{731C70B9-0D7F-4499-B513-5C885F630ED8}" dt="2021-10-19T16:35:37.630" v="2651" actId="478"/>
          <ac:graphicFrameMkLst>
            <pc:docMk/>
            <pc:sldMk cId="3494139876" sldId="270"/>
            <ac:graphicFrameMk id="7" creationId="{5F889B22-10CC-47BD-A588-AC5F257DBE5B}"/>
          </ac:graphicFrameMkLst>
        </pc:graphicFrameChg>
        <pc:picChg chg="del mod">
          <ac:chgData name="Suhel Turman" userId="701bbe63c68d41e6" providerId="LiveId" clId="{731C70B9-0D7F-4499-B513-5C885F630ED8}" dt="2021-10-19T16:40:49.598" v="2716" actId="478"/>
          <ac:picMkLst>
            <pc:docMk/>
            <pc:sldMk cId="3494139876" sldId="270"/>
            <ac:picMk id="11" creationId="{49ED7936-D6A7-4E9C-A218-9C19A0EC791B}"/>
          </ac:picMkLst>
        </pc:picChg>
      </pc:sldChg>
      <pc:sldChg chg="addSp delSp modSp new mod ord setBg">
        <pc:chgData name="Suhel Turman" userId="701bbe63c68d41e6" providerId="LiveId" clId="{731C70B9-0D7F-4499-B513-5C885F630ED8}" dt="2021-10-19T20:15:01.421" v="4272"/>
        <pc:sldMkLst>
          <pc:docMk/>
          <pc:sldMk cId="3872664614" sldId="271"/>
        </pc:sldMkLst>
        <pc:spChg chg="mod">
          <ac:chgData name="Suhel Turman" userId="701bbe63c68d41e6" providerId="LiveId" clId="{731C70B9-0D7F-4499-B513-5C885F630ED8}" dt="2021-10-19T20:15:01.421" v="4272"/>
          <ac:spMkLst>
            <pc:docMk/>
            <pc:sldMk cId="3872664614" sldId="271"/>
            <ac:spMk id="2" creationId="{34EE9BE7-23F8-4CB6-BEDC-603A603B3C8A}"/>
          </ac:spMkLst>
        </pc:spChg>
        <pc:spChg chg="del">
          <ac:chgData name="Suhel Turman" userId="701bbe63c68d41e6" providerId="LiveId" clId="{731C70B9-0D7F-4499-B513-5C885F630ED8}" dt="2021-10-19T16:41:14.298" v="2786" actId="478"/>
          <ac:spMkLst>
            <pc:docMk/>
            <pc:sldMk cId="3872664614" sldId="271"/>
            <ac:spMk id="3" creationId="{30F020E0-5B8B-4179-B9DB-3B640F7F3ACE}"/>
          </ac:spMkLst>
        </pc:spChg>
        <pc:spChg chg="add mod">
          <ac:chgData name="Suhel Turman" userId="701bbe63c68d41e6" providerId="LiveId" clId="{731C70B9-0D7F-4499-B513-5C885F630ED8}" dt="2021-10-19T18:01:08.553" v="4095" actId="1076"/>
          <ac:spMkLst>
            <pc:docMk/>
            <pc:sldMk cId="3872664614" sldId="271"/>
            <ac:spMk id="22" creationId="{AB1FC405-83DD-4F9E-8357-5BA8E5327281}"/>
          </ac:spMkLst>
        </pc:spChg>
        <pc:grpChg chg="add del">
          <ac:chgData name="Suhel Turman" userId="701bbe63c68d41e6" providerId="LiveId" clId="{731C70B9-0D7F-4499-B513-5C885F630ED8}" dt="2021-10-19T16:50:36.801" v="2805" actId="26606"/>
          <ac:grpSpMkLst>
            <pc:docMk/>
            <pc:sldMk cId="3872664614" sldId="271"/>
            <ac:grpSpMk id="11" creationId="{B4DE830A-B531-4A3B-96F6-0ECE88B08555}"/>
          </ac:grpSpMkLst>
        </pc:grpChg>
        <pc:graphicFrameChg chg="add del mod">
          <ac:chgData name="Suhel Turman" userId="701bbe63c68d41e6" providerId="LiveId" clId="{731C70B9-0D7F-4499-B513-5C885F630ED8}" dt="2021-10-19T16:45:49.483" v="2788"/>
          <ac:graphicFrameMkLst>
            <pc:docMk/>
            <pc:sldMk cId="3872664614" sldId="271"/>
            <ac:graphicFrameMk id="4" creationId="{A204F537-6B60-4366-B1D8-A3DBBDD70E30}"/>
          </ac:graphicFrameMkLst>
        </pc:graphicFrameChg>
        <pc:graphicFrameChg chg="add del mod modGraphic">
          <ac:chgData name="Suhel Turman" userId="701bbe63c68d41e6" providerId="LiveId" clId="{731C70B9-0D7F-4499-B513-5C885F630ED8}" dt="2021-10-19T16:50:29.091" v="2802" actId="478"/>
          <ac:graphicFrameMkLst>
            <pc:docMk/>
            <pc:sldMk cId="3872664614" sldId="271"/>
            <ac:graphicFrameMk id="5" creationId="{509B9DB3-9CB8-4138-8350-A517A1E1B5E6}"/>
          </ac:graphicFrameMkLst>
        </pc:graphicFrameChg>
        <pc:graphicFrameChg chg="add del mod">
          <ac:chgData name="Suhel Turman" userId="701bbe63c68d41e6" providerId="LiveId" clId="{731C70B9-0D7F-4499-B513-5C885F630ED8}" dt="2021-10-19T16:50:41.076" v="2806" actId="478"/>
          <ac:graphicFrameMkLst>
            <pc:docMk/>
            <pc:sldMk cId="3872664614" sldId="271"/>
            <ac:graphicFrameMk id="6" creationId="{1ED7DD8A-F5F5-4A27-810D-0B386BAECFDF}"/>
          </ac:graphicFrameMkLst>
        </pc:graphicFrameChg>
        <pc:graphicFrameChg chg="add del mod">
          <ac:chgData name="Suhel Turman" userId="701bbe63c68d41e6" providerId="LiveId" clId="{731C70B9-0D7F-4499-B513-5C885F630ED8}" dt="2021-10-19T16:50:43.699" v="2808"/>
          <ac:graphicFrameMkLst>
            <pc:docMk/>
            <pc:sldMk cId="3872664614" sldId="271"/>
            <ac:graphicFrameMk id="7" creationId="{E50239B6-2369-4671-9943-4BBFFCBFFB85}"/>
          </ac:graphicFrameMkLst>
        </pc:graphicFrameChg>
        <pc:graphicFrameChg chg="add mod modGraphic">
          <ac:chgData name="Suhel Turman" userId="701bbe63c68d41e6" providerId="LiveId" clId="{731C70B9-0D7F-4499-B513-5C885F630ED8}" dt="2021-10-19T18:01:05.746" v="4094" actId="14100"/>
          <ac:graphicFrameMkLst>
            <pc:docMk/>
            <pc:sldMk cId="3872664614" sldId="271"/>
            <ac:graphicFrameMk id="8" creationId="{E2DF9744-7D73-4A68-886C-7D80D6F528BF}"/>
          </ac:graphicFrameMkLst>
        </pc:graphicFrameChg>
      </pc:sldChg>
      <pc:sldChg chg="addSp delSp modSp new mod">
        <pc:chgData name="Suhel Turman" userId="701bbe63c68d41e6" providerId="LiveId" clId="{731C70B9-0D7F-4499-B513-5C885F630ED8}" dt="2021-10-19T21:31:31.014" v="6094" actId="1076"/>
        <pc:sldMkLst>
          <pc:docMk/>
          <pc:sldMk cId="1975611731" sldId="272"/>
        </pc:sldMkLst>
        <pc:spChg chg="mod">
          <ac:chgData name="Suhel Turman" userId="701bbe63c68d41e6" providerId="LiveId" clId="{731C70B9-0D7F-4499-B513-5C885F630ED8}" dt="2021-10-19T20:21:14.592" v="4823" actId="20577"/>
          <ac:spMkLst>
            <pc:docMk/>
            <pc:sldMk cId="1975611731" sldId="272"/>
            <ac:spMk id="2" creationId="{0AF93F0B-306D-4F51-9620-288DC966C828}"/>
          </ac:spMkLst>
        </pc:spChg>
        <pc:spChg chg="del mod">
          <ac:chgData name="Suhel Turman" userId="701bbe63c68d41e6" providerId="LiveId" clId="{731C70B9-0D7F-4499-B513-5C885F630ED8}" dt="2021-10-19T20:17:37.119" v="4473"/>
          <ac:spMkLst>
            <pc:docMk/>
            <pc:sldMk cId="1975611731" sldId="272"/>
            <ac:spMk id="3" creationId="{F9921DC9-1C7D-4604-899D-9F2445AA6963}"/>
          </ac:spMkLst>
        </pc:spChg>
        <pc:spChg chg="add del mod">
          <ac:chgData name="Suhel Turman" userId="701bbe63c68d41e6" providerId="LiveId" clId="{731C70B9-0D7F-4499-B513-5C885F630ED8}" dt="2021-10-19T21:28:33.407" v="6090" actId="478"/>
          <ac:spMkLst>
            <pc:docMk/>
            <pc:sldMk cId="1975611731" sldId="272"/>
            <ac:spMk id="5" creationId="{75D97D6D-67A6-4C1E-9C3A-442F4CD94152}"/>
          </ac:spMkLst>
        </pc:spChg>
        <pc:spChg chg="add mod">
          <ac:chgData name="Suhel Turman" userId="701bbe63c68d41e6" providerId="LiveId" clId="{731C70B9-0D7F-4499-B513-5C885F630ED8}" dt="2021-10-19T20:18:30.043" v="4479"/>
          <ac:spMkLst>
            <pc:docMk/>
            <pc:sldMk cId="1975611731" sldId="272"/>
            <ac:spMk id="5" creationId="{CE4245AD-5808-43F2-A7DC-9761338E6E11}"/>
          </ac:spMkLst>
        </pc:spChg>
        <pc:spChg chg="add mod">
          <ac:chgData name="Suhel Turman" userId="701bbe63c68d41e6" providerId="LiveId" clId="{731C70B9-0D7F-4499-B513-5C885F630ED8}" dt="2021-10-19T20:18:39.003" v="4481"/>
          <ac:spMkLst>
            <pc:docMk/>
            <pc:sldMk cId="1975611731" sldId="272"/>
            <ac:spMk id="6" creationId="{30A344F5-DE9E-4F30-B67F-6B43A0653C65}"/>
          </ac:spMkLst>
        </pc:spChg>
        <pc:graphicFrameChg chg="add mod">
          <ac:chgData name="Suhel Turman" userId="701bbe63c68d41e6" providerId="LiveId" clId="{731C70B9-0D7F-4499-B513-5C885F630ED8}" dt="2021-10-19T21:27:48.535" v="6076"/>
          <ac:graphicFrameMkLst>
            <pc:docMk/>
            <pc:sldMk cId="1975611731" sldId="272"/>
            <ac:graphicFrameMk id="7" creationId="{7BE044F0-1D58-480C-BE73-EF883AB168BF}"/>
          </ac:graphicFrameMkLst>
        </pc:graphicFrameChg>
        <pc:picChg chg="add mod">
          <ac:chgData name="Suhel Turman" userId="701bbe63c68d41e6" providerId="LiveId" clId="{731C70B9-0D7F-4499-B513-5C885F630ED8}" dt="2021-10-19T21:31:31.014" v="6094" actId="1076"/>
          <ac:picMkLst>
            <pc:docMk/>
            <pc:sldMk cId="1975611731" sldId="272"/>
            <ac:picMk id="4" creationId="{738D4234-D6CE-459E-B940-CB01CDCBA8F1}"/>
          </ac:picMkLst>
        </pc:picChg>
      </pc:sldChg>
      <pc:sldChg chg="addSp delSp modSp add mod">
        <pc:chgData name="Suhel Turman" userId="701bbe63c68d41e6" providerId="LiveId" clId="{731C70B9-0D7F-4499-B513-5C885F630ED8}" dt="2021-10-19T20:36:07.384" v="5875" actId="20577"/>
        <pc:sldMkLst>
          <pc:docMk/>
          <pc:sldMk cId="143487687" sldId="273"/>
        </pc:sldMkLst>
        <pc:spChg chg="mod">
          <ac:chgData name="Suhel Turman" userId="701bbe63c68d41e6" providerId="LiveId" clId="{731C70B9-0D7F-4499-B513-5C885F630ED8}" dt="2021-10-19T20:15:01.421" v="4272"/>
          <ac:spMkLst>
            <pc:docMk/>
            <pc:sldMk cId="143487687" sldId="273"/>
            <ac:spMk id="2" creationId="{B0D6BB13-5045-446B-A54D-F07CD3E57F58}"/>
          </ac:spMkLst>
        </pc:spChg>
        <pc:spChg chg="del">
          <ac:chgData name="Suhel Turman" userId="701bbe63c68d41e6" providerId="LiveId" clId="{731C70B9-0D7F-4499-B513-5C885F630ED8}" dt="2021-10-19T18:56:57.088" v="4175" actId="478"/>
          <ac:spMkLst>
            <pc:docMk/>
            <pc:sldMk cId="143487687" sldId="273"/>
            <ac:spMk id="3" creationId="{4FFE9FF3-98C5-43CA-B54C-3B2628A7980F}"/>
          </ac:spMkLst>
        </pc:spChg>
        <pc:spChg chg="add mod">
          <ac:chgData name="Suhel Turman" userId="701bbe63c68d41e6" providerId="LiveId" clId="{731C70B9-0D7F-4499-B513-5C885F630ED8}" dt="2021-10-19T17:10:21.245" v="3399"/>
          <ac:spMkLst>
            <pc:docMk/>
            <pc:sldMk cId="143487687" sldId="273"/>
            <ac:spMk id="6" creationId="{C2A81CE7-1116-4166-ADC8-01F6FFE4C271}"/>
          </ac:spMkLst>
        </pc:spChg>
        <pc:spChg chg="add mod">
          <ac:chgData name="Suhel Turman" userId="701bbe63c68d41e6" providerId="LiveId" clId="{731C70B9-0D7F-4499-B513-5C885F630ED8}" dt="2021-10-19T17:10:21.245" v="3399"/>
          <ac:spMkLst>
            <pc:docMk/>
            <pc:sldMk cId="143487687" sldId="273"/>
            <ac:spMk id="7" creationId="{BD2B18C2-726F-471E-9AD0-6F660B61EDE1}"/>
          </ac:spMkLst>
        </pc:spChg>
        <pc:spChg chg="add mod">
          <ac:chgData name="Suhel Turman" userId="701bbe63c68d41e6" providerId="LiveId" clId="{731C70B9-0D7F-4499-B513-5C885F630ED8}" dt="2021-10-19T17:10:24.653" v="3401"/>
          <ac:spMkLst>
            <pc:docMk/>
            <pc:sldMk cId="143487687" sldId="273"/>
            <ac:spMk id="8" creationId="{A9A3373F-472B-4094-9227-71D99A9608AD}"/>
          </ac:spMkLst>
        </pc:spChg>
        <pc:spChg chg="add del mod">
          <ac:chgData name="Suhel Turman" userId="701bbe63c68d41e6" providerId="LiveId" clId="{731C70B9-0D7F-4499-B513-5C885F630ED8}" dt="2021-10-19T19:10:20.524" v="4176" actId="478"/>
          <ac:spMkLst>
            <pc:docMk/>
            <pc:sldMk cId="143487687" sldId="273"/>
            <ac:spMk id="10" creationId="{87B52891-A2C6-4D87-B5BB-F9E36EFE2BFD}"/>
          </ac:spMkLst>
        </pc:spChg>
        <pc:grpChg chg="add mod">
          <ac:chgData name="Suhel Turman" userId="701bbe63c68d41e6" providerId="LiveId" clId="{731C70B9-0D7F-4499-B513-5C885F630ED8}" dt="2021-10-19T17:10:21.245" v="3399"/>
          <ac:grpSpMkLst>
            <pc:docMk/>
            <pc:sldMk cId="143487687" sldId="273"/>
            <ac:grpSpMk id="5" creationId="{0502AA8A-7172-47AC-9CFA-0EC2E8E78037}"/>
          </ac:grpSpMkLst>
        </pc:grpChg>
        <pc:graphicFrameChg chg="mod">
          <ac:chgData name="Suhel Turman" userId="701bbe63c68d41e6" providerId="LiveId" clId="{731C70B9-0D7F-4499-B513-5C885F630ED8}" dt="2021-10-19T20:36:07.384" v="5875" actId="20577"/>
          <ac:graphicFrameMkLst>
            <pc:docMk/>
            <pc:sldMk cId="143487687" sldId="273"/>
            <ac:graphicFrameMk id="4" creationId="{F1E6BECC-92E2-4BCC-B559-8C1208D9D289}"/>
          </ac:graphicFrameMkLst>
        </pc:graphicFrameChg>
      </pc:sldChg>
      <pc:sldChg chg="modSp new del mod">
        <pc:chgData name="Suhel Turman" userId="701bbe63c68d41e6" providerId="LiveId" clId="{731C70B9-0D7F-4499-B513-5C885F630ED8}" dt="2021-10-19T17:07:35.488" v="3237" actId="47"/>
        <pc:sldMkLst>
          <pc:docMk/>
          <pc:sldMk cId="907364569" sldId="274"/>
        </pc:sldMkLst>
        <pc:spChg chg="mod">
          <ac:chgData name="Suhel Turman" userId="701bbe63c68d41e6" providerId="LiveId" clId="{731C70B9-0D7F-4499-B513-5C885F630ED8}" dt="2021-10-19T17:06:47.603" v="3148" actId="20577"/>
          <ac:spMkLst>
            <pc:docMk/>
            <pc:sldMk cId="907364569" sldId="274"/>
            <ac:spMk id="2" creationId="{0F831B98-B25B-4A86-983E-A2766E89013B}"/>
          </ac:spMkLst>
        </pc:spChg>
      </pc:sldChg>
      <pc:sldChg chg="addSp delSp modSp new mod">
        <pc:chgData name="Suhel Turman" userId="701bbe63c68d41e6" providerId="LiveId" clId="{731C70B9-0D7F-4499-B513-5C885F630ED8}" dt="2021-10-19T21:28:46.501" v="6092" actId="403"/>
        <pc:sldMkLst>
          <pc:docMk/>
          <pc:sldMk cId="1116892795" sldId="274"/>
        </pc:sldMkLst>
        <pc:spChg chg="mod">
          <ac:chgData name="Suhel Turman" userId="701bbe63c68d41e6" providerId="LiveId" clId="{731C70B9-0D7F-4499-B513-5C885F630ED8}" dt="2021-10-19T20:15:01.421" v="4272"/>
          <ac:spMkLst>
            <pc:docMk/>
            <pc:sldMk cId="1116892795" sldId="274"/>
            <ac:spMk id="2" creationId="{5716C6C0-0A77-43F0-9619-36DF5F615CF3}"/>
          </ac:spMkLst>
        </pc:spChg>
        <pc:spChg chg="del">
          <ac:chgData name="Suhel Turman" userId="701bbe63c68d41e6" providerId="LiveId" clId="{731C70B9-0D7F-4499-B513-5C885F630ED8}" dt="2021-10-19T17:31:22.079" v="3790" actId="478"/>
          <ac:spMkLst>
            <pc:docMk/>
            <pc:sldMk cId="1116892795" sldId="274"/>
            <ac:spMk id="3" creationId="{17E116F0-67D8-4567-9C53-8362AC84F624}"/>
          </ac:spMkLst>
        </pc:spChg>
        <pc:spChg chg="mod">
          <ac:chgData name="Suhel Turman" userId="701bbe63c68d41e6" providerId="LiveId" clId="{731C70B9-0D7F-4499-B513-5C885F630ED8}" dt="2021-10-19T17:31:02.897" v="3786"/>
          <ac:spMkLst>
            <pc:docMk/>
            <pc:sldMk cId="1116892795" sldId="274"/>
            <ac:spMk id="6" creationId="{78579BFD-DDBD-4A04-9E0E-FF955F37B0FC}"/>
          </ac:spMkLst>
        </pc:spChg>
        <pc:spChg chg="mod">
          <ac:chgData name="Suhel Turman" userId="701bbe63c68d41e6" providerId="LiveId" clId="{731C70B9-0D7F-4499-B513-5C885F630ED8}" dt="2021-10-19T17:31:02.897" v="3786"/>
          <ac:spMkLst>
            <pc:docMk/>
            <pc:sldMk cId="1116892795" sldId="274"/>
            <ac:spMk id="7" creationId="{098FEBE1-F635-474C-8EFD-69066F214457}"/>
          </ac:spMkLst>
        </pc:spChg>
        <pc:spChg chg="mod">
          <ac:chgData name="Suhel Turman" userId="701bbe63c68d41e6" providerId="LiveId" clId="{731C70B9-0D7F-4499-B513-5C885F630ED8}" dt="2021-10-19T17:31:02.897" v="3786"/>
          <ac:spMkLst>
            <pc:docMk/>
            <pc:sldMk cId="1116892795" sldId="274"/>
            <ac:spMk id="8" creationId="{9F2EDB21-2AB2-468F-95EE-A32962296001}"/>
          </ac:spMkLst>
        </pc:spChg>
        <pc:spChg chg="mod">
          <ac:chgData name="Suhel Turman" userId="701bbe63c68d41e6" providerId="LiveId" clId="{731C70B9-0D7F-4499-B513-5C885F630ED8}" dt="2021-10-19T17:31:02.897" v="3786"/>
          <ac:spMkLst>
            <pc:docMk/>
            <pc:sldMk cId="1116892795" sldId="274"/>
            <ac:spMk id="9" creationId="{ABC048EC-CDE9-4E7B-8121-B9F8997A4F43}"/>
          </ac:spMkLst>
        </pc:spChg>
        <pc:spChg chg="mod">
          <ac:chgData name="Suhel Turman" userId="701bbe63c68d41e6" providerId="LiveId" clId="{731C70B9-0D7F-4499-B513-5C885F630ED8}" dt="2021-10-19T17:31:02.897" v="3786"/>
          <ac:spMkLst>
            <pc:docMk/>
            <pc:sldMk cId="1116892795" sldId="274"/>
            <ac:spMk id="12" creationId="{5EB770B9-AE72-4B6C-A512-EAAF0D59B677}"/>
          </ac:spMkLst>
        </pc:spChg>
        <pc:spChg chg="mod">
          <ac:chgData name="Suhel Turman" userId="701bbe63c68d41e6" providerId="LiveId" clId="{731C70B9-0D7F-4499-B513-5C885F630ED8}" dt="2021-10-19T17:31:02.897" v="3786"/>
          <ac:spMkLst>
            <pc:docMk/>
            <pc:sldMk cId="1116892795" sldId="274"/>
            <ac:spMk id="13" creationId="{82EEF008-1D6E-4741-98AD-1AE31B8A5628}"/>
          </ac:spMkLst>
        </pc:spChg>
        <pc:spChg chg="mod">
          <ac:chgData name="Suhel Turman" userId="701bbe63c68d41e6" providerId="LiveId" clId="{731C70B9-0D7F-4499-B513-5C885F630ED8}" dt="2021-10-19T17:31:02.897" v="3786"/>
          <ac:spMkLst>
            <pc:docMk/>
            <pc:sldMk cId="1116892795" sldId="274"/>
            <ac:spMk id="15" creationId="{C902516B-2F32-4979-B15C-B28B758EDCF4}"/>
          </ac:spMkLst>
        </pc:spChg>
        <pc:spChg chg="mod">
          <ac:chgData name="Suhel Turman" userId="701bbe63c68d41e6" providerId="LiveId" clId="{731C70B9-0D7F-4499-B513-5C885F630ED8}" dt="2021-10-19T17:31:02.897" v="3786"/>
          <ac:spMkLst>
            <pc:docMk/>
            <pc:sldMk cId="1116892795" sldId="274"/>
            <ac:spMk id="16" creationId="{F5D9DAD8-B66A-44B6-9F81-D2A7A9B5FC83}"/>
          </ac:spMkLst>
        </pc:spChg>
        <pc:spChg chg="mod">
          <ac:chgData name="Suhel Turman" userId="701bbe63c68d41e6" providerId="LiveId" clId="{731C70B9-0D7F-4499-B513-5C885F630ED8}" dt="2021-10-19T17:31:02.897" v="3786"/>
          <ac:spMkLst>
            <pc:docMk/>
            <pc:sldMk cId="1116892795" sldId="274"/>
            <ac:spMk id="17" creationId="{4AB6B2F7-403F-4ECC-82E7-6DBADD9202CB}"/>
          </ac:spMkLst>
        </pc:spChg>
        <pc:spChg chg="mod">
          <ac:chgData name="Suhel Turman" userId="701bbe63c68d41e6" providerId="LiveId" clId="{731C70B9-0D7F-4499-B513-5C885F630ED8}" dt="2021-10-19T17:31:02.897" v="3786"/>
          <ac:spMkLst>
            <pc:docMk/>
            <pc:sldMk cId="1116892795" sldId="274"/>
            <ac:spMk id="19" creationId="{D2480574-E185-4B7F-A09A-13D5833513DE}"/>
          </ac:spMkLst>
        </pc:spChg>
        <pc:spChg chg="mod">
          <ac:chgData name="Suhel Turman" userId="701bbe63c68d41e6" providerId="LiveId" clId="{731C70B9-0D7F-4499-B513-5C885F630ED8}" dt="2021-10-19T17:31:02.897" v="3786"/>
          <ac:spMkLst>
            <pc:docMk/>
            <pc:sldMk cId="1116892795" sldId="274"/>
            <ac:spMk id="20" creationId="{FE445709-1E4D-45B4-A48C-2620CC0D4978}"/>
          </ac:spMkLst>
        </pc:spChg>
        <pc:spChg chg="mod">
          <ac:chgData name="Suhel Turman" userId="701bbe63c68d41e6" providerId="LiveId" clId="{731C70B9-0D7F-4499-B513-5C885F630ED8}" dt="2021-10-19T17:31:02.897" v="3786"/>
          <ac:spMkLst>
            <pc:docMk/>
            <pc:sldMk cId="1116892795" sldId="274"/>
            <ac:spMk id="21" creationId="{D44722A3-EE1C-4ACA-96C9-B418F328F0A3}"/>
          </ac:spMkLst>
        </pc:spChg>
        <pc:spChg chg="mod">
          <ac:chgData name="Suhel Turman" userId="701bbe63c68d41e6" providerId="LiveId" clId="{731C70B9-0D7F-4499-B513-5C885F630ED8}" dt="2021-10-19T17:31:02.897" v="3786"/>
          <ac:spMkLst>
            <pc:docMk/>
            <pc:sldMk cId="1116892795" sldId="274"/>
            <ac:spMk id="22" creationId="{19B45EDF-8C6D-41A1-A7AB-DA04D37BF9DA}"/>
          </ac:spMkLst>
        </pc:spChg>
        <pc:spChg chg="mod">
          <ac:chgData name="Suhel Turman" userId="701bbe63c68d41e6" providerId="LiveId" clId="{731C70B9-0D7F-4499-B513-5C885F630ED8}" dt="2021-10-19T17:31:02.897" v="3786"/>
          <ac:spMkLst>
            <pc:docMk/>
            <pc:sldMk cId="1116892795" sldId="274"/>
            <ac:spMk id="23" creationId="{86313623-A145-4DA6-B25E-B6F57D35FA76}"/>
          </ac:spMkLst>
        </pc:spChg>
        <pc:spChg chg="mod">
          <ac:chgData name="Suhel Turman" userId="701bbe63c68d41e6" providerId="LiveId" clId="{731C70B9-0D7F-4499-B513-5C885F630ED8}" dt="2021-10-19T17:31:02.897" v="3786"/>
          <ac:spMkLst>
            <pc:docMk/>
            <pc:sldMk cId="1116892795" sldId="274"/>
            <ac:spMk id="25" creationId="{DBF14972-3A55-4C40-88E4-F4FF1B3938B4}"/>
          </ac:spMkLst>
        </pc:spChg>
        <pc:spChg chg="mod">
          <ac:chgData name="Suhel Turman" userId="701bbe63c68d41e6" providerId="LiveId" clId="{731C70B9-0D7F-4499-B513-5C885F630ED8}" dt="2021-10-19T17:31:02.897" v="3786"/>
          <ac:spMkLst>
            <pc:docMk/>
            <pc:sldMk cId="1116892795" sldId="274"/>
            <ac:spMk id="26" creationId="{66047A05-5D34-4C5F-B27D-81367EDEFEBA}"/>
          </ac:spMkLst>
        </pc:spChg>
        <pc:spChg chg="mod">
          <ac:chgData name="Suhel Turman" userId="701bbe63c68d41e6" providerId="LiveId" clId="{731C70B9-0D7F-4499-B513-5C885F630ED8}" dt="2021-10-19T17:31:02.897" v="3786"/>
          <ac:spMkLst>
            <pc:docMk/>
            <pc:sldMk cId="1116892795" sldId="274"/>
            <ac:spMk id="28" creationId="{C3663085-F7A6-42F8-BD45-1F9117984DCF}"/>
          </ac:spMkLst>
        </pc:spChg>
        <pc:spChg chg="mod">
          <ac:chgData name="Suhel Turman" userId="701bbe63c68d41e6" providerId="LiveId" clId="{731C70B9-0D7F-4499-B513-5C885F630ED8}" dt="2021-10-19T17:31:02.897" v="3786"/>
          <ac:spMkLst>
            <pc:docMk/>
            <pc:sldMk cId="1116892795" sldId="274"/>
            <ac:spMk id="29" creationId="{FBE5ECB1-51A5-4807-83BA-6D09F3A16748}"/>
          </ac:spMkLst>
        </pc:spChg>
        <pc:spChg chg="mod">
          <ac:chgData name="Suhel Turman" userId="701bbe63c68d41e6" providerId="LiveId" clId="{731C70B9-0D7F-4499-B513-5C885F630ED8}" dt="2021-10-19T17:31:02.897" v="3786"/>
          <ac:spMkLst>
            <pc:docMk/>
            <pc:sldMk cId="1116892795" sldId="274"/>
            <ac:spMk id="30" creationId="{029D983E-35ED-4369-BE3A-918F7CBA3E8E}"/>
          </ac:spMkLst>
        </pc:spChg>
        <pc:spChg chg="mod">
          <ac:chgData name="Suhel Turman" userId="701bbe63c68d41e6" providerId="LiveId" clId="{731C70B9-0D7F-4499-B513-5C885F630ED8}" dt="2021-10-19T17:31:02.897" v="3786"/>
          <ac:spMkLst>
            <pc:docMk/>
            <pc:sldMk cId="1116892795" sldId="274"/>
            <ac:spMk id="31" creationId="{11D10888-62BF-4708-8D05-25A64CF94803}"/>
          </ac:spMkLst>
        </pc:spChg>
        <pc:spChg chg="mod">
          <ac:chgData name="Suhel Turman" userId="701bbe63c68d41e6" providerId="LiveId" clId="{731C70B9-0D7F-4499-B513-5C885F630ED8}" dt="2021-10-19T17:31:02.897" v="3786"/>
          <ac:spMkLst>
            <pc:docMk/>
            <pc:sldMk cId="1116892795" sldId="274"/>
            <ac:spMk id="32" creationId="{631CB253-B9C4-46E4-9955-498739E44A33}"/>
          </ac:spMkLst>
        </pc:spChg>
        <pc:spChg chg="mod">
          <ac:chgData name="Suhel Turman" userId="701bbe63c68d41e6" providerId="LiveId" clId="{731C70B9-0D7F-4499-B513-5C885F630ED8}" dt="2021-10-19T17:31:02.897" v="3786"/>
          <ac:spMkLst>
            <pc:docMk/>
            <pc:sldMk cId="1116892795" sldId="274"/>
            <ac:spMk id="33" creationId="{69079B5C-7B65-450D-A180-B9762F6D8A35}"/>
          </ac:spMkLst>
        </pc:spChg>
        <pc:spChg chg="mod">
          <ac:chgData name="Suhel Turman" userId="701bbe63c68d41e6" providerId="LiveId" clId="{731C70B9-0D7F-4499-B513-5C885F630ED8}" dt="2021-10-19T17:31:02.897" v="3786"/>
          <ac:spMkLst>
            <pc:docMk/>
            <pc:sldMk cId="1116892795" sldId="274"/>
            <ac:spMk id="34" creationId="{2CE589F8-94BC-4F4E-AE95-8ED00FF1CC40}"/>
          </ac:spMkLst>
        </pc:spChg>
        <pc:spChg chg="mod">
          <ac:chgData name="Suhel Turman" userId="701bbe63c68d41e6" providerId="LiveId" clId="{731C70B9-0D7F-4499-B513-5C885F630ED8}" dt="2021-10-19T17:31:02.897" v="3786"/>
          <ac:spMkLst>
            <pc:docMk/>
            <pc:sldMk cId="1116892795" sldId="274"/>
            <ac:spMk id="35" creationId="{20F55220-A8F5-458B-9B10-2C7A2B3DDF2D}"/>
          </ac:spMkLst>
        </pc:spChg>
        <pc:spChg chg="mod">
          <ac:chgData name="Suhel Turman" userId="701bbe63c68d41e6" providerId="LiveId" clId="{731C70B9-0D7F-4499-B513-5C885F630ED8}" dt="2021-10-19T17:31:02.897" v="3786"/>
          <ac:spMkLst>
            <pc:docMk/>
            <pc:sldMk cId="1116892795" sldId="274"/>
            <ac:spMk id="36" creationId="{F61B625C-C624-4E47-B68C-6E889177D756}"/>
          </ac:spMkLst>
        </pc:spChg>
        <pc:spChg chg="mod">
          <ac:chgData name="Suhel Turman" userId="701bbe63c68d41e6" providerId="LiveId" clId="{731C70B9-0D7F-4499-B513-5C885F630ED8}" dt="2021-10-19T17:31:02.897" v="3786"/>
          <ac:spMkLst>
            <pc:docMk/>
            <pc:sldMk cId="1116892795" sldId="274"/>
            <ac:spMk id="37" creationId="{785E3424-380B-4EE5-AB55-A23C4950770A}"/>
          </ac:spMkLst>
        </pc:spChg>
        <pc:spChg chg="mod">
          <ac:chgData name="Suhel Turman" userId="701bbe63c68d41e6" providerId="LiveId" clId="{731C70B9-0D7F-4499-B513-5C885F630ED8}" dt="2021-10-19T17:31:02.897" v="3786"/>
          <ac:spMkLst>
            <pc:docMk/>
            <pc:sldMk cId="1116892795" sldId="274"/>
            <ac:spMk id="38" creationId="{B343F1A8-4816-4327-9EEB-6D4AC91D23FE}"/>
          </ac:spMkLst>
        </pc:spChg>
        <pc:spChg chg="mod">
          <ac:chgData name="Suhel Turman" userId="701bbe63c68d41e6" providerId="LiveId" clId="{731C70B9-0D7F-4499-B513-5C885F630ED8}" dt="2021-10-19T17:31:02.897" v="3786"/>
          <ac:spMkLst>
            <pc:docMk/>
            <pc:sldMk cId="1116892795" sldId="274"/>
            <ac:spMk id="39" creationId="{D7E82810-77C7-4B6A-B90E-F7BB4D5C36E5}"/>
          </ac:spMkLst>
        </pc:spChg>
        <pc:spChg chg="mod">
          <ac:chgData name="Suhel Turman" userId="701bbe63c68d41e6" providerId="LiveId" clId="{731C70B9-0D7F-4499-B513-5C885F630ED8}" dt="2021-10-19T17:31:02.897" v="3786"/>
          <ac:spMkLst>
            <pc:docMk/>
            <pc:sldMk cId="1116892795" sldId="274"/>
            <ac:spMk id="40" creationId="{43DBDBE8-1BB4-4B3A-803C-9D9B3B11C483}"/>
          </ac:spMkLst>
        </pc:spChg>
        <pc:spChg chg="mod">
          <ac:chgData name="Suhel Turman" userId="701bbe63c68d41e6" providerId="LiveId" clId="{731C70B9-0D7F-4499-B513-5C885F630ED8}" dt="2021-10-19T17:31:02.897" v="3786"/>
          <ac:spMkLst>
            <pc:docMk/>
            <pc:sldMk cId="1116892795" sldId="274"/>
            <ac:spMk id="41" creationId="{AD423D48-53C6-4194-9A6A-2669DBC78D2D}"/>
          </ac:spMkLst>
        </pc:spChg>
        <pc:spChg chg="mod">
          <ac:chgData name="Suhel Turman" userId="701bbe63c68d41e6" providerId="LiveId" clId="{731C70B9-0D7F-4499-B513-5C885F630ED8}" dt="2021-10-19T17:31:22.861" v="3791"/>
          <ac:spMkLst>
            <pc:docMk/>
            <pc:sldMk cId="1116892795" sldId="274"/>
            <ac:spMk id="44" creationId="{8B4FAAA2-FF14-46D7-8047-49C52BB6289A}"/>
          </ac:spMkLst>
        </pc:spChg>
        <pc:spChg chg="mod">
          <ac:chgData name="Suhel Turman" userId="701bbe63c68d41e6" providerId="LiveId" clId="{731C70B9-0D7F-4499-B513-5C885F630ED8}" dt="2021-10-19T17:31:22.861" v="3791"/>
          <ac:spMkLst>
            <pc:docMk/>
            <pc:sldMk cId="1116892795" sldId="274"/>
            <ac:spMk id="45" creationId="{FC00060C-E78A-415B-85B4-FD48B66B8AE4}"/>
          </ac:spMkLst>
        </pc:spChg>
        <pc:spChg chg="mod">
          <ac:chgData name="Suhel Turman" userId="701bbe63c68d41e6" providerId="LiveId" clId="{731C70B9-0D7F-4499-B513-5C885F630ED8}" dt="2021-10-19T17:31:22.861" v="3791"/>
          <ac:spMkLst>
            <pc:docMk/>
            <pc:sldMk cId="1116892795" sldId="274"/>
            <ac:spMk id="46" creationId="{7DA8AF99-7FFE-4A1F-AA84-169D272C9545}"/>
          </ac:spMkLst>
        </pc:spChg>
        <pc:spChg chg="mod">
          <ac:chgData name="Suhel Turman" userId="701bbe63c68d41e6" providerId="LiveId" clId="{731C70B9-0D7F-4499-B513-5C885F630ED8}" dt="2021-10-19T17:31:22.861" v="3791"/>
          <ac:spMkLst>
            <pc:docMk/>
            <pc:sldMk cId="1116892795" sldId="274"/>
            <ac:spMk id="47" creationId="{1C7F473B-025D-4FF3-BB86-27DA8A5DA1D7}"/>
          </ac:spMkLst>
        </pc:spChg>
        <pc:spChg chg="mod">
          <ac:chgData name="Suhel Turman" userId="701bbe63c68d41e6" providerId="LiveId" clId="{731C70B9-0D7F-4499-B513-5C885F630ED8}" dt="2021-10-19T17:31:22.861" v="3791"/>
          <ac:spMkLst>
            <pc:docMk/>
            <pc:sldMk cId="1116892795" sldId="274"/>
            <ac:spMk id="50" creationId="{4A8C54AB-28C3-4FFE-B636-BBE947C7FE58}"/>
          </ac:spMkLst>
        </pc:spChg>
        <pc:spChg chg="mod">
          <ac:chgData name="Suhel Turman" userId="701bbe63c68d41e6" providerId="LiveId" clId="{731C70B9-0D7F-4499-B513-5C885F630ED8}" dt="2021-10-19T17:31:22.861" v="3791"/>
          <ac:spMkLst>
            <pc:docMk/>
            <pc:sldMk cId="1116892795" sldId="274"/>
            <ac:spMk id="51" creationId="{408F2718-0321-47F0-AA89-CC7B94B796AF}"/>
          </ac:spMkLst>
        </pc:spChg>
        <pc:spChg chg="mod">
          <ac:chgData name="Suhel Turman" userId="701bbe63c68d41e6" providerId="LiveId" clId="{731C70B9-0D7F-4499-B513-5C885F630ED8}" dt="2021-10-19T17:31:22.861" v="3791"/>
          <ac:spMkLst>
            <pc:docMk/>
            <pc:sldMk cId="1116892795" sldId="274"/>
            <ac:spMk id="53" creationId="{D0CF04E8-828B-4D7A-B6C2-DA8CAA19CB07}"/>
          </ac:spMkLst>
        </pc:spChg>
        <pc:spChg chg="mod">
          <ac:chgData name="Suhel Turman" userId="701bbe63c68d41e6" providerId="LiveId" clId="{731C70B9-0D7F-4499-B513-5C885F630ED8}" dt="2021-10-19T17:31:22.861" v="3791"/>
          <ac:spMkLst>
            <pc:docMk/>
            <pc:sldMk cId="1116892795" sldId="274"/>
            <ac:spMk id="54" creationId="{52C24D99-BBE4-460D-BB06-5B1BAA92CD27}"/>
          </ac:spMkLst>
        </pc:spChg>
        <pc:spChg chg="mod">
          <ac:chgData name="Suhel Turman" userId="701bbe63c68d41e6" providerId="LiveId" clId="{731C70B9-0D7F-4499-B513-5C885F630ED8}" dt="2021-10-19T17:31:22.861" v="3791"/>
          <ac:spMkLst>
            <pc:docMk/>
            <pc:sldMk cId="1116892795" sldId="274"/>
            <ac:spMk id="55" creationId="{E9FF806E-C3DA-4B50-88E5-F699106E1D3B}"/>
          </ac:spMkLst>
        </pc:spChg>
        <pc:spChg chg="mod">
          <ac:chgData name="Suhel Turman" userId="701bbe63c68d41e6" providerId="LiveId" clId="{731C70B9-0D7F-4499-B513-5C885F630ED8}" dt="2021-10-19T17:31:22.861" v="3791"/>
          <ac:spMkLst>
            <pc:docMk/>
            <pc:sldMk cId="1116892795" sldId="274"/>
            <ac:spMk id="57" creationId="{09F052C2-3BE7-419D-A95D-B9CC21CE86D6}"/>
          </ac:spMkLst>
        </pc:spChg>
        <pc:spChg chg="mod">
          <ac:chgData name="Suhel Turman" userId="701bbe63c68d41e6" providerId="LiveId" clId="{731C70B9-0D7F-4499-B513-5C885F630ED8}" dt="2021-10-19T17:31:22.861" v="3791"/>
          <ac:spMkLst>
            <pc:docMk/>
            <pc:sldMk cId="1116892795" sldId="274"/>
            <ac:spMk id="58" creationId="{14C4C3F5-3F7F-4C9A-99BB-C50C66732B72}"/>
          </ac:spMkLst>
        </pc:spChg>
        <pc:spChg chg="mod">
          <ac:chgData name="Suhel Turman" userId="701bbe63c68d41e6" providerId="LiveId" clId="{731C70B9-0D7F-4499-B513-5C885F630ED8}" dt="2021-10-19T17:31:22.861" v="3791"/>
          <ac:spMkLst>
            <pc:docMk/>
            <pc:sldMk cId="1116892795" sldId="274"/>
            <ac:spMk id="59" creationId="{64CC8D35-79E3-4A03-AE89-D0D8964C8B3E}"/>
          </ac:spMkLst>
        </pc:spChg>
        <pc:spChg chg="mod">
          <ac:chgData name="Suhel Turman" userId="701bbe63c68d41e6" providerId="LiveId" clId="{731C70B9-0D7F-4499-B513-5C885F630ED8}" dt="2021-10-19T17:31:22.861" v="3791"/>
          <ac:spMkLst>
            <pc:docMk/>
            <pc:sldMk cId="1116892795" sldId="274"/>
            <ac:spMk id="60" creationId="{F1C48D02-B1DB-4F07-ACD5-125FDA724542}"/>
          </ac:spMkLst>
        </pc:spChg>
        <pc:spChg chg="mod">
          <ac:chgData name="Suhel Turman" userId="701bbe63c68d41e6" providerId="LiveId" clId="{731C70B9-0D7F-4499-B513-5C885F630ED8}" dt="2021-10-19T17:31:22.861" v="3791"/>
          <ac:spMkLst>
            <pc:docMk/>
            <pc:sldMk cId="1116892795" sldId="274"/>
            <ac:spMk id="61" creationId="{45F6094A-F5D0-4EF0-9B91-D6934DD6BE30}"/>
          </ac:spMkLst>
        </pc:spChg>
        <pc:spChg chg="mod">
          <ac:chgData name="Suhel Turman" userId="701bbe63c68d41e6" providerId="LiveId" clId="{731C70B9-0D7F-4499-B513-5C885F630ED8}" dt="2021-10-19T17:31:22.861" v="3791"/>
          <ac:spMkLst>
            <pc:docMk/>
            <pc:sldMk cId="1116892795" sldId="274"/>
            <ac:spMk id="63" creationId="{CEFD41D6-CDE7-4B55-8BF3-9F614297E8FC}"/>
          </ac:spMkLst>
        </pc:spChg>
        <pc:spChg chg="mod">
          <ac:chgData name="Suhel Turman" userId="701bbe63c68d41e6" providerId="LiveId" clId="{731C70B9-0D7F-4499-B513-5C885F630ED8}" dt="2021-10-19T17:31:22.861" v="3791"/>
          <ac:spMkLst>
            <pc:docMk/>
            <pc:sldMk cId="1116892795" sldId="274"/>
            <ac:spMk id="64" creationId="{0696EB6A-F652-42BF-962C-7A29459453BF}"/>
          </ac:spMkLst>
        </pc:spChg>
        <pc:spChg chg="mod">
          <ac:chgData name="Suhel Turman" userId="701bbe63c68d41e6" providerId="LiveId" clId="{731C70B9-0D7F-4499-B513-5C885F630ED8}" dt="2021-10-19T17:31:22.861" v="3791"/>
          <ac:spMkLst>
            <pc:docMk/>
            <pc:sldMk cId="1116892795" sldId="274"/>
            <ac:spMk id="66" creationId="{8441B0B2-FEEB-4E30-8E26-DEF4379A9F91}"/>
          </ac:spMkLst>
        </pc:spChg>
        <pc:spChg chg="mod">
          <ac:chgData name="Suhel Turman" userId="701bbe63c68d41e6" providerId="LiveId" clId="{731C70B9-0D7F-4499-B513-5C885F630ED8}" dt="2021-10-19T17:31:22.861" v="3791"/>
          <ac:spMkLst>
            <pc:docMk/>
            <pc:sldMk cId="1116892795" sldId="274"/>
            <ac:spMk id="67" creationId="{0D0DD959-08B9-4540-91E6-A25A633253BD}"/>
          </ac:spMkLst>
        </pc:spChg>
        <pc:spChg chg="mod">
          <ac:chgData name="Suhel Turman" userId="701bbe63c68d41e6" providerId="LiveId" clId="{731C70B9-0D7F-4499-B513-5C885F630ED8}" dt="2021-10-19T17:31:22.861" v="3791"/>
          <ac:spMkLst>
            <pc:docMk/>
            <pc:sldMk cId="1116892795" sldId="274"/>
            <ac:spMk id="68" creationId="{BE73D1C9-B4A1-45D0-935B-8F99B4A84149}"/>
          </ac:spMkLst>
        </pc:spChg>
        <pc:spChg chg="mod">
          <ac:chgData name="Suhel Turman" userId="701bbe63c68d41e6" providerId="LiveId" clId="{731C70B9-0D7F-4499-B513-5C885F630ED8}" dt="2021-10-19T17:31:22.861" v="3791"/>
          <ac:spMkLst>
            <pc:docMk/>
            <pc:sldMk cId="1116892795" sldId="274"/>
            <ac:spMk id="69" creationId="{B287B692-AE86-4EBB-941A-521D84641DF0}"/>
          </ac:spMkLst>
        </pc:spChg>
        <pc:spChg chg="mod">
          <ac:chgData name="Suhel Turman" userId="701bbe63c68d41e6" providerId="LiveId" clId="{731C70B9-0D7F-4499-B513-5C885F630ED8}" dt="2021-10-19T17:31:22.861" v="3791"/>
          <ac:spMkLst>
            <pc:docMk/>
            <pc:sldMk cId="1116892795" sldId="274"/>
            <ac:spMk id="70" creationId="{BD5EC627-F90E-40B6-8923-C62EC0D32F1F}"/>
          </ac:spMkLst>
        </pc:spChg>
        <pc:spChg chg="mod">
          <ac:chgData name="Suhel Turman" userId="701bbe63c68d41e6" providerId="LiveId" clId="{731C70B9-0D7F-4499-B513-5C885F630ED8}" dt="2021-10-19T17:31:22.861" v="3791"/>
          <ac:spMkLst>
            <pc:docMk/>
            <pc:sldMk cId="1116892795" sldId="274"/>
            <ac:spMk id="71" creationId="{01BA44FA-1601-4FD2-95D7-E7CC4D61C787}"/>
          </ac:spMkLst>
        </pc:spChg>
        <pc:spChg chg="mod">
          <ac:chgData name="Suhel Turman" userId="701bbe63c68d41e6" providerId="LiveId" clId="{731C70B9-0D7F-4499-B513-5C885F630ED8}" dt="2021-10-19T17:31:22.861" v="3791"/>
          <ac:spMkLst>
            <pc:docMk/>
            <pc:sldMk cId="1116892795" sldId="274"/>
            <ac:spMk id="72" creationId="{F0EAD57E-52A2-43B0-B153-C559198C93E2}"/>
          </ac:spMkLst>
        </pc:spChg>
        <pc:spChg chg="mod">
          <ac:chgData name="Suhel Turman" userId="701bbe63c68d41e6" providerId="LiveId" clId="{731C70B9-0D7F-4499-B513-5C885F630ED8}" dt="2021-10-19T17:31:22.861" v="3791"/>
          <ac:spMkLst>
            <pc:docMk/>
            <pc:sldMk cId="1116892795" sldId="274"/>
            <ac:spMk id="73" creationId="{143FE631-BE60-4E4F-AF62-D91782BDD961}"/>
          </ac:spMkLst>
        </pc:spChg>
        <pc:spChg chg="mod">
          <ac:chgData name="Suhel Turman" userId="701bbe63c68d41e6" providerId="LiveId" clId="{731C70B9-0D7F-4499-B513-5C885F630ED8}" dt="2021-10-19T17:31:22.861" v="3791"/>
          <ac:spMkLst>
            <pc:docMk/>
            <pc:sldMk cId="1116892795" sldId="274"/>
            <ac:spMk id="74" creationId="{CE5E89F5-705A-44B7-8504-6E8C9E175372}"/>
          </ac:spMkLst>
        </pc:spChg>
        <pc:spChg chg="mod">
          <ac:chgData name="Suhel Turman" userId="701bbe63c68d41e6" providerId="LiveId" clId="{731C70B9-0D7F-4499-B513-5C885F630ED8}" dt="2021-10-19T17:31:22.861" v="3791"/>
          <ac:spMkLst>
            <pc:docMk/>
            <pc:sldMk cId="1116892795" sldId="274"/>
            <ac:spMk id="75" creationId="{599E9D63-6353-42F2-83D0-BAA366F3E8BC}"/>
          </ac:spMkLst>
        </pc:spChg>
        <pc:spChg chg="mod">
          <ac:chgData name="Suhel Turman" userId="701bbe63c68d41e6" providerId="LiveId" clId="{731C70B9-0D7F-4499-B513-5C885F630ED8}" dt="2021-10-19T17:31:22.861" v="3791"/>
          <ac:spMkLst>
            <pc:docMk/>
            <pc:sldMk cId="1116892795" sldId="274"/>
            <ac:spMk id="76" creationId="{4E61317C-C037-45DE-824D-55A101AC9E5D}"/>
          </ac:spMkLst>
        </pc:spChg>
        <pc:spChg chg="mod">
          <ac:chgData name="Suhel Turman" userId="701bbe63c68d41e6" providerId="LiveId" clId="{731C70B9-0D7F-4499-B513-5C885F630ED8}" dt="2021-10-19T17:31:22.861" v="3791"/>
          <ac:spMkLst>
            <pc:docMk/>
            <pc:sldMk cId="1116892795" sldId="274"/>
            <ac:spMk id="77" creationId="{235519A3-7D42-438A-AB3F-3C9E4262D44B}"/>
          </ac:spMkLst>
        </pc:spChg>
        <pc:spChg chg="mod">
          <ac:chgData name="Suhel Turman" userId="701bbe63c68d41e6" providerId="LiveId" clId="{731C70B9-0D7F-4499-B513-5C885F630ED8}" dt="2021-10-19T17:31:22.861" v="3791"/>
          <ac:spMkLst>
            <pc:docMk/>
            <pc:sldMk cId="1116892795" sldId="274"/>
            <ac:spMk id="78" creationId="{61684A96-F321-41D2-8CF3-7407CB7FC642}"/>
          </ac:spMkLst>
        </pc:spChg>
        <pc:spChg chg="mod">
          <ac:chgData name="Suhel Turman" userId="701bbe63c68d41e6" providerId="LiveId" clId="{731C70B9-0D7F-4499-B513-5C885F630ED8}" dt="2021-10-19T17:31:22.861" v="3791"/>
          <ac:spMkLst>
            <pc:docMk/>
            <pc:sldMk cId="1116892795" sldId="274"/>
            <ac:spMk id="79" creationId="{DEF898F4-127E-4FB3-9523-A262C19CB66C}"/>
          </ac:spMkLst>
        </pc:spChg>
        <pc:spChg chg="add mod">
          <ac:chgData name="Suhel Turman" userId="701bbe63c68d41e6" providerId="LiveId" clId="{731C70B9-0D7F-4499-B513-5C885F630ED8}" dt="2021-10-19T17:52:54.770" v="3991" actId="14100"/>
          <ac:spMkLst>
            <pc:docMk/>
            <pc:sldMk cId="1116892795" sldId="274"/>
            <ac:spMk id="83" creationId="{32AA3C46-17CA-431D-9815-45404DCA38A0}"/>
          </ac:spMkLst>
        </pc:spChg>
        <pc:spChg chg="add mod">
          <ac:chgData name="Suhel Turman" userId="701bbe63c68d41e6" providerId="LiveId" clId="{731C70B9-0D7F-4499-B513-5C885F630ED8}" dt="2021-10-19T17:42:48.181" v="3874"/>
          <ac:spMkLst>
            <pc:docMk/>
            <pc:sldMk cId="1116892795" sldId="274"/>
            <ac:spMk id="86" creationId="{C748A64A-BA66-43E1-91E5-972CD0DB73BF}"/>
          </ac:spMkLst>
        </pc:spChg>
        <pc:grpChg chg="add del mod">
          <ac:chgData name="Suhel Turman" userId="701bbe63c68d41e6" providerId="LiveId" clId="{731C70B9-0D7F-4499-B513-5C885F630ED8}" dt="2021-10-19T17:31:09.682" v="3789"/>
          <ac:grpSpMkLst>
            <pc:docMk/>
            <pc:sldMk cId="1116892795" sldId="274"/>
            <ac:grpSpMk id="4" creationId="{2A220C70-CA36-46FF-A5E0-EB9EE55845F6}"/>
          </ac:grpSpMkLst>
        </pc:grpChg>
        <pc:grpChg chg="mod">
          <ac:chgData name="Suhel Turman" userId="701bbe63c68d41e6" providerId="LiveId" clId="{731C70B9-0D7F-4499-B513-5C885F630ED8}" dt="2021-10-19T17:31:02.897" v="3786"/>
          <ac:grpSpMkLst>
            <pc:docMk/>
            <pc:sldMk cId="1116892795" sldId="274"/>
            <ac:grpSpMk id="10" creationId="{52B985F3-C3D1-450C-84EA-29DF12864F53}"/>
          </ac:grpSpMkLst>
        </pc:grpChg>
        <pc:grpChg chg="mod">
          <ac:chgData name="Suhel Turman" userId="701bbe63c68d41e6" providerId="LiveId" clId="{731C70B9-0D7F-4499-B513-5C885F630ED8}" dt="2021-10-19T17:31:02.897" v="3786"/>
          <ac:grpSpMkLst>
            <pc:docMk/>
            <pc:sldMk cId="1116892795" sldId="274"/>
            <ac:grpSpMk id="11" creationId="{D4CEE171-03B9-4B59-9A67-75B4178D2EDD}"/>
          </ac:grpSpMkLst>
        </pc:grpChg>
        <pc:grpChg chg="mod">
          <ac:chgData name="Suhel Turman" userId="701bbe63c68d41e6" providerId="LiveId" clId="{731C70B9-0D7F-4499-B513-5C885F630ED8}" dt="2021-10-19T17:31:02.897" v="3786"/>
          <ac:grpSpMkLst>
            <pc:docMk/>
            <pc:sldMk cId="1116892795" sldId="274"/>
            <ac:grpSpMk id="14" creationId="{7AD7511D-877A-4146-A58F-123DA592CCB9}"/>
          </ac:grpSpMkLst>
        </pc:grpChg>
        <pc:grpChg chg="mod">
          <ac:chgData name="Suhel Turman" userId="701bbe63c68d41e6" providerId="LiveId" clId="{731C70B9-0D7F-4499-B513-5C885F630ED8}" dt="2021-10-19T17:31:02.897" v="3786"/>
          <ac:grpSpMkLst>
            <pc:docMk/>
            <pc:sldMk cId="1116892795" sldId="274"/>
            <ac:grpSpMk id="18" creationId="{37B695BD-9ACE-48F9-97C2-A4557392A285}"/>
          </ac:grpSpMkLst>
        </pc:grpChg>
        <pc:grpChg chg="mod">
          <ac:chgData name="Suhel Turman" userId="701bbe63c68d41e6" providerId="LiveId" clId="{731C70B9-0D7F-4499-B513-5C885F630ED8}" dt="2021-10-19T17:31:02.897" v="3786"/>
          <ac:grpSpMkLst>
            <pc:docMk/>
            <pc:sldMk cId="1116892795" sldId="274"/>
            <ac:grpSpMk id="24" creationId="{2E13D23A-D316-4C35-AAC3-1D98A536841B}"/>
          </ac:grpSpMkLst>
        </pc:grpChg>
        <pc:grpChg chg="mod">
          <ac:chgData name="Suhel Turman" userId="701bbe63c68d41e6" providerId="LiveId" clId="{731C70B9-0D7F-4499-B513-5C885F630ED8}" dt="2021-10-19T17:31:02.897" v="3786"/>
          <ac:grpSpMkLst>
            <pc:docMk/>
            <pc:sldMk cId="1116892795" sldId="274"/>
            <ac:grpSpMk id="27" creationId="{6429FC09-1ACA-444E-916D-3B9280B03ABA}"/>
          </ac:grpSpMkLst>
        </pc:grpChg>
        <pc:grpChg chg="add del mod">
          <ac:chgData name="Suhel Turman" userId="701bbe63c68d41e6" providerId="LiveId" clId="{731C70B9-0D7F-4499-B513-5C885F630ED8}" dt="2021-10-19T17:31:28.792" v="3796"/>
          <ac:grpSpMkLst>
            <pc:docMk/>
            <pc:sldMk cId="1116892795" sldId="274"/>
            <ac:grpSpMk id="42" creationId="{AF591936-1BBA-4D4D-A391-06A2DB3CEB61}"/>
          </ac:grpSpMkLst>
        </pc:grpChg>
        <pc:grpChg chg="mod">
          <ac:chgData name="Suhel Turman" userId="701bbe63c68d41e6" providerId="LiveId" clId="{731C70B9-0D7F-4499-B513-5C885F630ED8}" dt="2021-10-19T17:31:22.861" v="3791"/>
          <ac:grpSpMkLst>
            <pc:docMk/>
            <pc:sldMk cId="1116892795" sldId="274"/>
            <ac:grpSpMk id="48" creationId="{A4D3B3AA-88B8-483F-8544-220D280C4ABA}"/>
          </ac:grpSpMkLst>
        </pc:grpChg>
        <pc:grpChg chg="mod">
          <ac:chgData name="Suhel Turman" userId="701bbe63c68d41e6" providerId="LiveId" clId="{731C70B9-0D7F-4499-B513-5C885F630ED8}" dt="2021-10-19T17:31:22.861" v="3791"/>
          <ac:grpSpMkLst>
            <pc:docMk/>
            <pc:sldMk cId="1116892795" sldId="274"/>
            <ac:grpSpMk id="49" creationId="{B2708FE3-9CE4-4A54-B3B7-E5DFC6DC8982}"/>
          </ac:grpSpMkLst>
        </pc:grpChg>
        <pc:grpChg chg="mod">
          <ac:chgData name="Suhel Turman" userId="701bbe63c68d41e6" providerId="LiveId" clId="{731C70B9-0D7F-4499-B513-5C885F630ED8}" dt="2021-10-19T17:31:22.861" v="3791"/>
          <ac:grpSpMkLst>
            <pc:docMk/>
            <pc:sldMk cId="1116892795" sldId="274"/>
            <ac:grpSpMk id="52" creationId="{6A5B7D86-0915-4531-8B2D-406DAD717030}"/>
          </ac:grpSpMkLst>
        </pc:grpChg>
        <pc:grpChg chg="mod">
          <ac:chgData name="Suhel Turman" userId="701bbe63c68d41e6" providerId="LiveId" clId="{731C70B9-0D7F-4499-B513-5C885F630ED8}" dt="2021-10-19T17:31:22.861" v="3791"/>
          <ac:grpSpMkLst>
            <pc:docMk/>
            <pc:sldMk cId="1116892795" sldId="274"/>
            <ac:grpSpMk id="56" creationId="{6333A569-1266-48B1-B396-5208C0FCDA1D}"/>
          </ac:grpSpMkLst>
        </pc:grpChg>
        <pc:grpChg chg="mod">
          <ac:chgData name="Suhel Turman" userId="701bbe63c68d41e6" providerId="LiveId" clId="{731C70B9-0D7F-4499-B513-5C885F630ED8}" dt="2021-10-19T17:31:22.861" v="3791"/>
          <ac:grpSpMkLst>
            <pc:docMk/>
            <pc:sldMk cId="1116892795" sldId="274"/>
            <ac:grpSpMk id="62" creationId="{EBF23732-6CD4-4039-BB6B-D0D051899BEA}"/>
          </ac:grpSpMkLst>
        </pc:grpChg>
        <pc:grpChg chg="mod">
          <ac:chgData name="Suhel Turman" userId="701bbe63c68d41e6" providerId="LiveId" clId="{731C70B9-0D7F-4499-B513-5C885F630ED8}" dt="2021-10-19T17:31:22.861" v="3791"/>
          <ac:grpSpMkLst>
            <pc:docMk/>
            <pc:sldMk cId="1116892795" sldId="274"/>
            <ac:grpSpMk id="65" creationId="{36B6D0BF-8722-42F8-94D6-690AA53C4FD3}"/>
          </ac:grpSpMkLst>
        </pc:grpChg>
        <pc:graphicFrameChg chg="add del mod">
          <ac:chgData name="Suhel Turman" userId="701bbe63c68d41e6" providerId="LiveId" clId="{731C70B9-0D7F-4499-B513-5C885F630ED8}" dt="2021-10-19T17:39:35.293" v="3803"/>
          <ac:graphicFrameMkLst>
            <pc:docMk/>
            <pc:sldMk cId="1116892795" sldId="274"/>
            <ac:graphicFrameMk id="80" creationId="{C17DB769-BF0F-4B22-9F2C-301049F8E5EA}"/>
          </ac:graphicFrameMkLst>
        </pc:graphicFrameChg>
        <pc:graphicFrameChg chg="add del mod modGraphic">
          <ac:chgData name="Suhel Turman" userId="701bbe63c68d41e6" providerId="LiveId" clId="{731C70B9-0D7F-4499-B513-5C885F630ED8}" dt="2021-10-19T17:39:52.670" v="3811"/>
          <ac:graphicFrameMkLst>
            <pc:docMk/>
            <pc:sldMk cId="1116892795" sldId="274"/>
            <ac:graphicFrameMk id="81" creationId="{910F2B4E-FE84-4D7B-A9CB-7FD793442E03}"/>
          </ac:graphicFrameMkLst>
        </pc:graphicFrameChg>
        <pc:graphicFrameChg chg="add del mod">
          <ac:chgData name="Suhel Turman" userId="701bbe63c68d41e6" providerId="LiveId" clId="{731C70B9-0D7F-4499-B513-5C885F630ED8}" dt="2021-10-19T17:41:20.124" v="3849"/>
          <ac:graphicFrameMkLst>
            <pc:docMk/>
            <pc:sldMk cId="1116892795" sldId="274"/>
            <ac:graphicFrameMk id="84" creationId="{4DA9E955-517E-4457-B010-187A070A30B6}"/>
          </ac:graphicFrameMkLst>
        </pc:graphicFrameChg>
        <pc:graphicFrameChg chg="add mod modGraphic">
          <ac:chgData name="Suhel Turman" userId="701bbe63c68d41e6" providerId="LiveId" clId="{731C70B9-0D7F-4499-B513-5C885F630ED8}" dt="2021-10-19T21:28:46.501" v="6092" actId="403"/>
          <ac:graphicFrameMkLst>
            <pc:docMk/>
            <pc:sldMk cId="1116892795" sldId="274"/>
            <ac:graphicFrameMk id="85" creationId="{4092456C-CE9F-4002-99F8-B82AD2389042}"/>
          </ac:graphicFrameMkLst>
        </pc:graphicFrameChg>
        <pc:graphicFrameChg chg="add mod">
          <ac:chgData name="Suhel Turman" userId="701bbe63c68d41e6" providerId="LiveId" clId="{731C70B9-0D7F-4499-B513-5C885F630ED8}" dt="2021-10-19T20:16:44.825" v="4449" actId="20577"/>
          <ac:graphicFrameMkLst>
            <pc:docMk/>
            <pc:sldMk cId="1116892795" sldId="274"/>
            <ac:graphicFrameMk id="87" creationId="{977A5579-E20B-4E2C-8DCB-73231B4EA635}"/>
          </ac:graphicFrameMkLst>
        </pc:graphicFrameChg>
        <pc:picChg chg="mod">
          <ac:chgData name="Suhel Turman" userId="701bbe63c68d41e6" providerId="LiveId" clId="{731C70B9-0D7F-4499-B513-5C885F630ED8}" dt="2021-10-19T17:31:02.897" v="3786"/>
          <ac:picMkLst>
            <pc:docMk/>
            <pc:sldMk cId="1116892795" sldId="274"/>
            <ac:picMk id="5" creationId="{FB51360C-58B5-4BFD-AACA-9764352FD241}"/>
          </ac:picMkLst>
        </pc:picChg>
        <pc:picChg chg="mod">
          <ac:chgData name="Suhel Turman" userId="701bbe63c68d41e6" providerId="LiveId" clId="{731C70B9-0D7F-4499-B513-5C885F630ED8}" dt="2021-10-19T17:31:22.861" v="3791"/>
          <ac:picMkLst>
            <pc:docMk/>
            <pc:sldMk cId="1116892795" sldId="274"/>
            <ac:picMk id="43" creationId="{2836B96D-8A43-4EC6-8A0C-B43BE770F19A}"/>
          </ac:picMkLst>
        </pc:picChg>
      </pc:sldChg>
      <pc:sldChg chg="modSp add mod">
        <pc:chgData name="Suhel Turman" userId="701bbe63c68d41e6" providerId="LiveId" clId="{731C70B9-0D7F-4499-B513-5C885F630ED8}" dt="2021-10-19T20:16:57.752" v="4459" actId="20577"/>
        <pc:sldMkLst>
          <pc:docMk/>
          <pc:sldMk cId="2321783733" sldId="275"/>
        </pc:sldMkLst>
        <pc:spChg chg="mod">
          <ac:chgData name="Suhel Turman" userId="701bbe63c68d41e6" providerId="LiveId" clId="{731C70B9-0D7F-4499-B513-5C885F630ED8}" dt="2021-10-19T20:16:57.752" v="4459" actId="20577"/>
          <ac:spMkLst>
            <pc:docMk/>
            <pc:sldMk cId="2321783733" sldId="275"/>
            <ac:spMk id="2" creationId="{B0D6BB13-5045-446B-A54D-F07CD3E57F58}"/>
          </ac:spMkLst>
        </pc:spChg>
      </pc:sldChg>
      <pc:sldChg chg="modSp add mod">
        <pc:chgData name="Suhel Turman" userId="701bbe63c68d41e6" providerId="LiveId" clId="{731C70B9-0D7F-4499-B513-5C885F630ED8}" dt="2021-10-19T20:26:55.525" v="5171" actId="20577"/>
        <pc:sldMkLst>
          <pc:docMk/>
          <pc:sldMk cId="1611131838" sldId="276"/>
        </pc:sldMkLst>
        <pc:spChg chg="mod">
          <ac:chgData name="Suhel Turman" userId="701bbe63c68d41e6" providerId="LiveId" clId="{731C70B9-0D7F-4499-B513-5C885F630ED8}" dt="2021-10-19T20:19:40.301" v="4511" actId="20577"/>
          <ac:spMkLst>
            <pc:docMk/>
            <pc:sldMk cId="1611131838" sldId="276"/>
            <ac:spMk id="2" creationId="{B0D6BB13-5045-446B-A54D-F07CD3E57F58}"/>
          </ac:spMkLst>
        </pc:spChg>
        <pc:graphicFrameChg chg="mod">
          <ac:chgData name="Suhel Turman" userId="701bbe63c68d41e6" providerId="LiveId" clId="{731C70B9-0D7F-4499-B513-5C885F630ED8}" dt="2021-10-19T20:26:55.525" v="5171" actId="20577"/>
          <ac:graphicFrameMkLst>
            <pc:docMk/>
            <pc:sldMk cId="1611131838" sldId="276"/>
            <ac:graphicFrameMk id="4" creationId="{F1E6BECC-92E2-4BCC-B559-8C1208D9D289}"/>
          </ac:graphicFrameMkLst>
        </pc:graphicFrameChg>
      </pc:sldChg>
    </pc:docChg>
  </pc:docChgLst>
  <pc:docChgLst>
    <pc:chgData name="Suhel Turman" userId="701bbe63c68d41e6" providerId="LiveId" clId="{9A09BD90-34B2-45BC-9FE9-23BA0BD27A49}"/>
    <pc:docChg chg="undo custSel addSld delSld modSld">
      <pc:chgData name="Suhel Turman" userId="701bbe63c68d41e6" providerId="LiveId" clId="{9A09BD90-34B2-45BC-9FE9-23BA0BD27A49}" dt="2021-05-25T00:49:41.577" v="2379"/>
      <pc:docMkLst>
        <pc:docMk/>
      </pc:docMkLst>
      <pc:sldChg chg="addSp delSp modSp mod delAnim">
        <pc:chgData name="Suhel Turman" userId="701bbe63c68d41e6" providerId="LiveId" clId="{9A09BD90-34B2-45BC-9FE9-23BA0BD27A49}" dt="2021-05-24T23:27:21.188" v="2322"/>
        <pc:sldMkLst>
          <pc:docMk/>
          <pc:sldMk cId="4178012156" sldId="256"/>
        </pc:sldMkLst>
        <pc:picChg chg="add del mod">
          <ac:chgData name="Suhel Turman" userId="701bbe63c68d41e6" providerId="LiveId" clId="{9A09BD90-34B2-45BC-9FE9-23BA0BD27A49}" dt="2021-05-24T23:10:27.870" v="2275"/>
          <ac:picMkLst>
            <pc:docMk/>
            <pc:sldMk cId="4178012156" sldId="256"/>
            <ac:picMk id="4" creationId="{32C3F6C7-3DE4-4786-8A42-54252E8C1F53}"/>
          </ac:picMkLst>
        </pc:picChg>
        <pc:picChg chg="add del mod">
          <ac:chgData name="Suhel Turman" userId="701bbe63c68d41e6" providerId="LiveId" clId="{9A09BD90-34B2-45BC-9FE9-23BA0BD27A49}" dt="2021-05-24T23:10:51.637" v="2276" actId="478"/>
          <ac:picMkLst>
            <pc:docMk/>
            <pc:sldMk cId="4178012156" sldId="256"/>
            <ac:picMk id="5" creationId="{87E26E8F-AFF3-4916-B33F-B18D76CC5914}"/>
          </ac:picMkLst>
        </pc:picChg>
        <pc:picChg chg="add del mod">
          <ac:chgData name="Suhel Turman" userId="701bbe63c68d41e6" providerId="LiveId" clId="{9A09BD90-34B2-45BC-9FE9-23BA0BD27A49}" dt="2021-05-24T23:15:53.067" v="2278"/>
          <ac:picMkLst>
            <pc:docMk/>
            <pc:sldMk cId="4178012156" sldId="256"/>
            <ac:picMk id="6" creationId="{E94F5F40-F5AD-4D76-B5FE-57B9E467F090}"/>
          </ac:picMkLst>
        </pc:picChg>
        <pc:picChg chg="add del mod">
          <ac:chgData name="Suhel Turman" userId="701bbe63c68d41e6" providerId="LiveId" clId="{9A09BD90-34B2-45BC-9FE9-23BA0BD27A49}" dt="2021-05-24T23:22:39.110" v="2299" actId="478"/>
          <ac:picMkLst>
            <pc:docMk/>
            <pc:sldMk cId="4178012156" sldId="256"/>
            <ac:picMk id="7" creationId="{C06F96F7-7B86-48CC-A7D6-4FCA46DE9950}"/>
          </ac:picMkLst>
        </pc:picChg>
        <pc:picChg chg="add del mod">
          <ac:chgData name="Suhel Turman" userId="701bbe63c68d41e6" providerId="LiveId" clId="{9A09BD90-34B2-45BC-9FE9-23BA0BD27A49}" dt="2021-05-24T23:26:45.660" v="2321"/>
          <ac:picMkLst>
            <pc:docMk/>
            <pc:sldMk cId="4178012156" sldId="256"/>
            <ac:picMk id="8" creationId="{CD536AEC-CB94-444A-BD32-1911D33A2493}"/>
          </ac:picMkLst>
        </pc:picChg>
        <pc:picChg chg="add del mod">
          <ac:chgData name="Suhel Turman" userId="701bbe63c68d41e6" providerId="LiveId" clId="{9A09BD90-34B2-45BC-9FE9-23BA0BD27A49}" dt="2021-05-24T23:27:21.188" v="2322"/>
          <ac:picMkLst>
            <pc:docMk/>
            <pc:sldMk cId="4178012156" sldId="256"/>
            <ac:picMk id="9" creationId="{748213AA-0A95-4D64-9FE5-3305BDDBD2B9}"/>
          </ac:picMkLst>
        </pc:picChg>
        <pc:picChg chg="add mod">
          <ac:chgData name="Suhel Turman" userId="701bbe63c68d41e6" providerId="LiveId" clId="{9A09BD90-34B2-45BC-9FE9-23BA0BD27A49}" dt="2021-05-24T23:27:21.188" v="2322"/>
          <ac:picMkLst>
            <pc:docMk/>
            <pc:sldMk cId="4178012156" sldId="256"/>
            <ac:picMk id="10" creationId="{579B6F8D-C677-4F4D-B294-F843F00115CB}"/>
          </ac:picMkLst>
        </pc:picChg>
      </pc:sldChg>
      <pc:sldChg chg="addSp delSp modSp mod delAnim">
        <pc:chgData name="Suhel Turman" userId="701bbe63c68d41e6" providerId="LiveId" clId="{9A09BD90-34B2-45BC-9FE9-23BA0BD27A49}" dt="2021-05-24T23:48:55.584" v="2341"/>
        <pc:sldMkLst>
          <pc:docMk/>
          <pc:sldMk cId="709264624" sldId="257"/>
        </pc:sldMkLst>
        <pc:spChg chg="mod">
          <ac:chgData name="Suhel Turman" userId="701bbe63c68d41e6" providerId="LiveId" clId="{9A09BD90-34B2-45BC-9FE9-23BA0BD27A49}" dt="2021-05-24T17:43:56.064" v="1659" actId="20577"/>
          <ac:spMkLst>
            <pc:docMk/>
            <pc:sldMk cId="709264624" sldId="257"/>
            <ac:spMk id="2" creationId="{4369AD74-2209-4760-88F2-9DC84AA52627}"/>
          </ac:spMkLst>
        </pc:spChg>
        <pc:picChg chg="add del mod">
          <ac:chgData name="Suhel Turman" userId="701bbe63c68d41e6" providerId="LiveId" clId="{9A09BD90-34B2-45BC-9FE9-23BA0BD27A49}" dt="2021-05-24T23:22:34.910" v="2297" actId="478"/>
          <ac:picMkLst>
            <pc:docMk/>
            <pc:sldMk cId="709264624" sldId="257"/>
            <ac:picMk id="5" creationId="{82A8061A-1161-4B83-BFEB-F7108F6687D6}"/>
          </ac:picMkLst>
        </pc:picChg>
        <pc:picChg chg="add del mod">
          <ac:chgData name="Suhel Turman" userId="701bbe63c68d41e6" providerId="LiveId" clId="{9A09BD90-34B2-45BC-9FE9-23BA0BD27A49}" dt="2021-05-24T23:29:53.635" v="2324"/>
          <ac:picMkLst>
            <pc:docMk/>
            <pc:sldMk cId="709264624" sldId="257"/>
            <ac:picMk id="6" creationId="{65F08213-4BEF-41F9-A9A9-3B152473292C}"/>
          </ac:picMkLst>
        </pc:picChg>
        <pc:picChg chg="add del mod">
          <ac:chgData name="Suhel Turman" userId="701bbe63c68d41e6" providerId="LiveId" clId="{9A09BD90-34B2-45BC-9FE9-23BA0BD27A49}" dt="2021-05-24T23:31:41.767" v="2325"/>
          <ac:picMkLst>
            <pc:docMk/>
            <pc:sldMk cId="709264624" sldId="257"/>
            <ac:picMk id="8" creationId="{88BAB59D-C02B-4737-8DA3-7C2F4561B224}"/>
          </ac:picMkLst>
        </pc:picChg>
        <pc:picChg chg="add del mod">
          <ac:chgData name="Suhel Turman" userId="701bbe63c68d41e6" providerId="LiveId" clId="{9A09BD90-34B2-45BC-9FE9-23BA0BD27A49}" dt="2021-05-24T23:31:48.467" v="2326" actId="478"/>
          <ac:picMkLst>
            <pc:docMk/>
            <pc:sldMk cId="709264624" sldId="257"/>
            <ac:picMk id="9" creationId="{2861B139-B4A9-4D22-B5A2-14AE767A9B34}"/>
          </ac:picMkLst>
        </pc:picChg>
        <pc:picChg chg="add del mod">
          <ac:chgData name="Suhel Turman" userId="701bbe63c68d41e6" providerId="LiveId" clId="{9A09BD90-34B2-45BC-9FE9-23BA0BD27A49}" dt="2021-05-24T23:35:48.378" v="2328"/>
          <ac:picMkLst>
            <pc:docMk/>
            <pc:sldMk cId="709264624" sldId="257"/>
            <ac:picMk id="10" creationId="{82A5FC36-D20C-42AF-8378-58631D19538B}"/>
          </ac:picMkLst>
        </pc:picChg>
        <pc:picChg chg="add del mod">
          <ac:chgData name="Suhel Turman" userId="701bbe63c68d41e6" providerId="LiveId" clId="{9A09BD90-34B2-45BC-9FE9-23BA0BD27A49}" dt="2021-05-24T23:37:45.026" v="2331" actId="478"/>
          <ac:picMkLst>
            <pc:docMk/>
            <pc:sldMk cId="709264624" sldId="257"/>
            <ac:picMk id="12" creationId="{98812BD2-EE00-4FD0-84D4-3644F3CB2C2C}"/>
          </ac:picMkLst>
        </pc:picChg>
        <pc:picChg chg="add del mod">
          <ac:chgData name="Suhel Turman" userId="701bbe63c68d41e6" providerId="LiveId" clId="{9A09BD90-34B2-45BC-9FE9-23BA0BD27A49}" dt="2021-05-24T23:41:23.202" v="2335"/>
          <ac:picMkLst>
            <pc:docMk/>
            <pc:sldMk cId="709264624" sldId="257"/>
            <ac:picMk id="13" creationId="{3446952F-C487-4121-9A78-D9A53253BC2A}"/>
          </ac:picMkLst>
        </pc:picChg>
        <pc:picChg chg="add del mod">
          <ac:chgData name="Suhel Turman" userId="701bbe63c68d41e6" providerId="LiveId" clId="{9A09BD90-34B2-45BC-9FE9-23BA0BD27A49}" dt="2021-05-24T23:44:36.953" v="2336" actId="478"/>
          <ac:picMkLst>
            <pc:docMk/>
            <pc:sldMk cId="709264624" sldId="257"/>
            <ac:picMk id="15" creationId="{C372CF52-1BF9-4805-8395-5896106EA64B}"/>
          </ac:picMkLst>
        </pc:picChg>
        <pc:picChg chg="add del mod">
          <ac:chgData name="Suhel Turman" userId="701bbe63c68d41e6" providerId="LiveId" clId="{9A09BD90-34B2-45BC-9FE9-23BA0BD27A49}" dt="2021-05-24T23:46:02.666" v="2339"/>
          <ac:picMkLst>
            <pc:docMk/>
            <pc:sldMk cId="709264624" sldId="257"/>
            <ac:picMk id="16" creationId="{2A4FC657-5542-4D53-A1A7-01678C1A7B8E}"/>
          </ac:picMkLst>
        </pc:picChg>
        <pc:picChg chg="add del mod">
          <ac:chgData name="Suhel Turman" userId="701bbe63c68d41e6" providerId="LiveId" clId="{9A09BD90-34B2-45BC-9FE9-23BA0BD27A49}" dt="2021-05-24T23:46:18.831" v="2340"/>
          <ac:picMkLst>
            <pc:docMk/>
            <pc:sldMk cId="709264624" sldId="257"/>
            <ac:picMk id="17" creationId="{5BAA85D7-6ED1-4BAE-83D4-442A48A60B47}"/>
          </ac:picMkLst>
        </pc:picChg>
        <pc:picChg chg="add del mod">
          <ac:chgData name="Suhel Turman" userId="701bbe63c68d41e6" providerId="LiveId" clId="{9A09BD90-34B2-45BC-9FE9-23BA0BD27A49}" dt="2021-05-24T23:48:55.584" v="2341"/>
          <ac:picMkLst>
            <pc:docMk/>
            <pc:sldMk cId="709264624" sldId="257"/>
            <ac:picMk id="18" creationId="{715FE461-7AE8-4504-A697-142FF97DC999}"/>
          </ac:picMkLst>
        </pc:picChg>
        <pc:picChg chg="add mod">
          <ac:chgData name="Suhel Turman" userId="701bbe63c68d41e6" providerId="LiveId" clId="{9A09BD90-34B2-45BC-9FE9-23BA0BD27A49}" dt="2021-05-24T23:48:55.584" v="2341"/>
          <ac:picMkLst>
            <pc:docMk/>
            <pc:sldMk cId="709264624" sldId="257"/>
            <ac:picMk id="20" creationId="{02B454BA-3B71-438A-A470-9414B0C88279}"/>
          </ac:picMkLst>
        </pc:picChg>
        <pc:inkChg chg="add del">
          <ac:chgData name="Suhel Turman" userId="701bbe63c68d41e6" providerId="LiveId" clId="{9A09BD90-34B2-45BC-9FE9-23BA0BD27A49}" dt="2021-05-24T23:22:34.134" v="2295" actId="478"/>
          <ac:inkMkLst>
            <pc:docMk/>
            <pc:sldMk cId="709264624" sldId="257"/>
            <ac:inkMk id="3" creationId="{ACA231E8-DD86-4DE3-BB6E-A3AEB41F1779}"/>
          </ac:inkMkLst>
        </pc:inkChg>
        <pc:inkChg chg="add del">
          <ac:chgData name="Suhel Turman" userId="701bbe63c68d41e6" providerId="LiveId" clId="{9A09BD90-34B2-45BC-9FE9-23BA0BD27A49}" dt="2021-05-24T23:31:41.767" v="2325"/>
          <ac:inkMkLst>
            <pc:docMk/>
            <pc:sldMk cId="709264624" sldId="257"/>
            <ac:inkMk id="7" creationId="{D28FF01B-4385-4B22-9686-3E547E685C79}"/>
          </ac:inkMkLst>
        </pc:inkChg>
        <pc:inkChg chg="add del">
          <ac:chgData name="Suhel Turman" userId="701bbe63c68d41e6" providerId="LiveId" clId="{9A09BD90-34B2-45BC-9FE9-23BA0BD27A49}" dt="2021-05-24T23:37:46.828" v="2332" actId="478"/>
          <ac:inkMkLst>
            <pc:docMk/>
            <pc:sldMk cId="709264624" sldId="257"/>
            <ac:inkMk id="11" creationId="{C1B8F4A6-2F32-4ECC-8DB8-08B3A09F84D0}"/>
          </ac:inkMkLst>
        </pc:inkChg>
        <pc:inkChg chg="add del">
          <ac:chgData name="Suhel Turman" userId="701bbe63c68d41e6" providerId="LiveId" clId="{9A09BD90-34B2-45BC-9FE9-23BA0BD27A49}" dt="2021-05-24T23:44:39.372" v="2337" actId="478"/>
          <ac:inkMkLst>
            <pc:docMk/>
            <pc:sldMk cId="709264624" sldId="257"/>
            <ac:inkMk id="14" creationId="{C19969E7-5F04-4B35-A736-614BAE822083}"/>
          </ac:inkMkLst>
        </pc:inkChg>
        <pc:inkChg chg="add">
          <ac:chgData name="Suhel Turman" userId="701bbe63c68d41e6" providerId="LiveId" clId="{9A09BD90-34B2-45BC-9FE9-23BA0BD27A49}" dt="2021-05-24T23:48:55.584" v="2341"/>
          <ac:inkMkLst>
            <pc:docMk/>
            <pc:sldMk cId="709264624" sldId="257"/>
            <ac:inkMk id="19" creationId="{8AABD7B9-6725-46B2-9602-4CC3416DEB35}"/>
          </ac:inkMkLst>
        </pc:inkChg>
      </pc:sldChg>
      <pc:sldChg chg="addSp delSp modSp mod delAnim">
        <pc:chgData name="Suhel Turman" userId="701bbe63c68d41e6" providerId="LiveId" clId="{9A09BD90-34B2-45BC-9FE9-23BA0BD27A49}" dt="2021-05-25T00:19:19.535" v="2355"/>
        <pc:sldMkLst>
          <pc:docMk/>
          <pc:sldMk cId="1385196412" sldId="258"/>
        </pc:sldMkLst>
        <pc:picChg chg="add del mod">
          <ac:chgData name="Suhel Turman" userId="701bbe63c68d41e6" providerId="LiveId" clId="{9A09BD90-34B2-45BC-9FE9-23BA0BD27A49}" dt="2021-05-24T23:22:37.061" v="2298" actId="478"/>
          <ac:picMkLst>
            <pc:docMk/>
            <pc:sldMk cId="1385196412" sldId="258"/>
            <ac:picMk id="4" creationId="{37A0BA85-A1B2-4787-A490-173AADA25637}"/>
          </ac:picMkLst>
        </pc:picChg>
        <pc:picChg chg="del">
          <ac:chgData name="Suhel Turman" userId="701bbe63c68d41e6" providerId="LiveId" clId="{9A09BD90-34B2-45BC-9FE9-23BA0BD27A49}" dt="2021-05-24T23:20:46.082" v="2289" actId="478"/>
          <ac:picMkLst>
            <pc:docMk/>
            <pc:sldMk cId="1385196412" sldId="258"/>
            <ac:picMk id="5" creationId="{6FEF388A-FD92-4F1A-A616-CB8AC8854843}"/>
          </ac:picMkLst>
        </pc:picChg>
        <pc:picChg chg="add mod ord">
          <ac:chgData name="Suhel Turman" userId="701bbe63c68d41e6" providerId="LiveId" clId="{9A09BD90-34B2-45BC-9FE9-23BA0BD27A49}" dt="2021-05-24T23:22:27.512" v="2293" actId="167"/>
          <ac:picMkLst>
            <pc:docMk/>
            <pc:sldMk cId="1385196412" sldId="258"/>
            <ac:picMk id="6" creationId="{27D5D19A-BCE8-4B7F-B068-A67DF87C562B}"/>
          </ac:picMkLst>
        </pc:picChg>
        <pc:picChg chg="mod">
          <ac:chgData name="Suhel Turman" userId="701bbe63c68d41e6" providerId="LiveId" clId="{9A09BD90-34B2-45BC-9FE9-23BA0BD27A49}" dt="2021-05-24T23:19:56.154" v="2288" actId="1076"/>
          <ac:picMkLst>
            <pc:docMk/>
            <pc:sldMk cId="1385196412" sldId="258"/>
            <ac:picMk id="7" creationId="{FBEE5A71-FDB5-48B0-9BA0-58903E317FB4}"/>
          </ac:picMkLst>
        </pc:picChg>
        <pc:picChg chg="add del mod">
          <ac:chgData name="Suhel Turman" userId="701bbe63c68d41e6" providerId="LiveId" clId="{9A09BD90-34B2-45BC-9FE9-23BA0BD27A49}" dt="2021-05-24T23:37:48.788" v="2333" actId="478"/>
          <ac:picMkLst>
            <pc:docMk/>
            <pc:sldMk cId="1385196412" sldId="258"/>
            <ac:picMk id="10" creationId="{8481072D-DF00-4C61-BB5F-DD866A1AFB54}"/>
          </ac:picMkLst>
        </pc:picChg>
        <pc:picChg chg="add del mod">
          <ac:chgData name="Suhel Turman" userId="701bbe63c68d41e6" providerId="LiveId" clId="{9A09BD90-34B2-45BC-9FE9-23BA0BD27A49}" dt="2021-05-24T23:55:52.083" v="2343"/>
          <ac:picMkLst>
            <pc:docMk/>
            <pc:sldMk cId="1385196412" sldId="258"/>
            <ac:picMk id="11" creationId="{C505D11C-7606-4337-AC6D-885C4951C75D}"/>
          </ac:picMkLst>
        </pc:picChg>
        <pc:picChg chg="add del mod">
          <ac:chgData name="Suhel Turman" userId="701bbe63c68d41e6" providerId="LiveId" clId="{9A09BD90-34B2-45BC-9FE9-23BA0BD27A49}" dt="2021-05-24T23:58:34.439" v="2344"/>
          <ac:picMkLst>
            <pc:docMk/>
            <pc:sldMk cId="1385196412" sldId="258"/>
            <ac:picMk id="12" creationId="{11630264-61E5-48FE-93B3-758C69614030}"/>
          </ac:picMkLst>
        </pc:picChg>
        <pc:picChg chg="add del mod">
          <ac:chgData name="Suhel Turman" userId="701bbe63c68d41e6" providerId="LiveId" clId="{9A09BD90-34B2-45BC-9FE9-23BA0BD27A49}" dt="2021-05-24T23:58:45.907" v="2345"/>
          <ac:picMkLst>
            <pc:docMk/>
            <pc:sldMk cId="1385196412" sldId="258"/>
            <ac:picMk id="14" creationId="{C2E5D25B-2272-4DCD-82D3-D4F7C8124E0C}"/>
          </ac:picMkLst>
        </pc:picChg>
        <pc:picChg chg="add del mod">
          <ac:chgData name="Suhel Turman" userId="701bbe63c68d41e6" providerId="LiveId" clId="{9A09BD90-34B2-45BC-9FE9-23BA0BD27A49}" dt="2021-05-25T00:01:28.716" v="2346"/>
          <ac:picMkLst>
            <pc:docMk/>
            <pc:sldMk cId="1385196412" sldId="258"/>
            <ac:picMk id="15" creationId="{66E0F4BD-CF9C-423A-ABFE-9ED482A9688A}"/>
          </ac:picMkLst>
        </pc:picChg>
        <pc:picChg chg="add del mod">
          <ac:chgData name="Suhel Turman" userId="701bbe63c68d41e6" providerId="LiveId" clId="{9A09BD90-34B2-45BC-9FE9-23BA0BD27A49}" dt="2021-05-25T00:04:54.156" v="2347"/>
          <ac:picMkLst>
            <pc:docMk/>
            <pc:sldMk cId="1385196412" sldId="258"/>
            <ac:picMk id="17" creationId="{F904AEB0-AAFF-4E22-B564-8F0FDD536956}"/>
          </ac:picMkLst>
        </pc:picChg>
        <pc:picChg chg="add del mod">
          <ac:chgData name="Suhel Turman" userId="701bbe63c68d41e6" providerId="LiveId" clId="{9A09BD90-34B2-45BC-9FE9-23BA0BD27A49}" dt="2021-05-25T00:08:07.449" v="2348"/>
          <ac:picMkLst>
            <pc:docMk/>
            <pc:sldMk cId="1385196412" sldId="258"/>
            <ac:picMk id="19" creationId="{6DEF12D1-A02D-47D5-8404-C3B5D88ACDF7}"/>
          </ac:picMkLst>
        </pc:picChg>
        <pc:picChg chg="add del mod">
          <ac:chgData name="Suhel Turman" userId="701bbe63c68d41e6" providerId="LiveId" clId="{9A09BD90-34B2-45BC-9FE9-23BA0BD27A49}" dt="2021-05-25T00:10:49.779" v="2349"/>
          <ac:picMkLst>
            <pc:docMk/>
            <pc:sldMk cId="1385196412" sldId="258"/>
            <ac:picMk id="21" creationId="{EBF028BF-76E6-4F72-B8C8-EF56561BCAE6}"/>
          </ac:picMkLst>
        </pc:picChg>
        <pc:picChg chg="add del mod">
          <ac:chgData name="Suhel Turman" userId="701bbe63c68d41e6" providerId="LiveId" clId="{9A09BD90-34B2-45BC-9FE9-23BA0BD27A49}" dt="2021-05-25T00:11:08.926" v="2350"/>
          <ac:picMkLst>
            <pc:docMk/>
            <pc:sldMk cId="1385196412" sldId="258"/>
            <ac:picMk id="22" creationId="{E7F4F8EF-E93B-4FCD-8B3F-027F37C92DC8}"/>
          </ac:picMkLst>
        </pc:picChg>
        <pc:picChg chg="add del mod">
          <ac:chgData name="Suhel Turman" userId="701bbe63c68d41e6" providerId="LiveId" clId="{9A09BD90-34B2-45BC-9FE9-23BA0BD27A49}" dt="2021-05-25T00:11:36.612" v="2351"/>
          <ac:picMkLst>
            <pc:docMk/>
            <pc:sldMk cId="1385196412" sldId="258"/>
            <ac:picMk id="23" creationId="{FDC2D911-1687-4228-8168-6EE4CBB700DF}"/>
          </ac:picMkLst>
        </pc:picChg>
        <pc:picChg chg="add del mod">
          <ac:chgData name="Suhel Turman" userId="701bbe63c68d41e6" providerId="LiveId" clId="{9A09BD90-34B2-45BC-9FE9-23BA0BD27A49}" dt="2021-05-25T00:13:57.014" v="2352"/>
          <ac:picMkLst>
            <pc:docMk/>
            <pc:sldMk cId="1385196412" sldId="258"/>
            <ac:picMk id="24" creationId="{485AFF30-B937-473C-9A5F-00FDE15C8370}"/>
          </ac:picMkLst>
        </pc:picChg>
        <pc:picChg chg="add del mod">
          <ac:chgData name="Suhel Turman" userId="701bbe63c68d41e6" providerId="LiveId" clId="{9A09BD90-34B2-45BC-9FE9-23BA0BD27A49}" dt="2021-05-25T00:16:20.302" v="2353"/>
          <ac:picMkLst>
            <pc:docMk/>
            <pc:sldMk cId="1385196412" sldId="258"/>
            <ac:picMk id="26" creationId="{D7D344C3-F7C6-4C94-8ABB-3AFBF56A694C}"/>
          </ac:picMkLst>
        </pc:picChg>
        <pc:picChg chg="add del mod">
          <ac:chgData name="Suhel Turman" userId="701bbe63c68d41e6" providerId="LiveId" clId="{9A09BD90-34B2-45BC-9FE9-23BA0BD27A49}" dt="2021-05-25T00:16:29.608" v="2354"/>
          <ac:picMkLst>
            <pc:docMk/>
            <pc:sldMk cId="1385196412" sldId="258"/>
            <ac:picMk id="28" creationId="{25FEBE2B-A7AE-4D44-A54E-8DB550D8D5B2}"/>
          </ac:picMkLst>
        </pc:picChg>
        <pc:picChg chg="add del mod">
          <ac:chgData name="Suhel Turman" userId="701bbe63c68d41e6" providerId="LiveId" clId="{9A09BD90-34B2-45BC-9FE9-23BA0BD27A49}" dt="2021-05-25T00:19:19.535" v="2355"/>
          <ac:picMkLst>
            <pc:docMk/>
            <pc:sldMk cId="1385196412" sldId="258"/>
            <ac:picMk id="29" creationId="{FD1A6AB6-590E-43C9-8287-9F4ECCDEF8F0}"/>
          </ac:picMkLst>
        </pc:picChg>
        <pc:picChg chg="add mod">
          <ac:chgData name="Suhel Turman" userId="701bbe63c68d41e6" providerId="LiveId" clId="{9A09BD90-34B2-45BC-9FE9-23BA0BD27A49}" dt="2021-05-25T00:19:19.535" v="2355"/>
          <ac:picMkLst>
            <pc:docMk/>
            <pc:sldMk cId="1385196412" sldId="258"/>
            <ac:picMk id="31" creationId="{28D49278-2E8B-4795-BEF6-FA1B114BBBFE}"/>
          </ac:picMkLst>
        </pc:picChg>
        <pc:inkChg chg="add del">
          <ac:chgData name="Suhel Turman" userId="701bbe63c68d41e6" providerId="LiveId" clId="{9A09BD90-34B2-45BC-9FE9-23BA0BD27A49}" dt="2021-05-24T23:22:29.657" v="2294" actId="478"/>
          <ac:inkMkLst>
            <pc:docMk/>
            <pc:sldMk cId="1385196412" sldId="258"/>
            <ac:inkMk id="3" creationId="{CCB4E175-9A01-4D88-B667-D7D10B17D678}"/>
          </ac:inkMkLst>
        </pc:inkChg>
        <pc:inkChg chg="add del">
          <ac:chgData name="Suhel Turman" userId="701bbe63c68d41e6" providerId="LiveId" clId="{9A09BD90-34B2-45BC-9FE9-23BA0BD27A49}" dt="2021-05-24T23:37:04.292" v="2330" actId="478"/>
          <ac:inkMkLst>
            <pc:docMk/>
            <pc:sldMk cId="1385196412" sldId="258"/>
            <ac:inkMk id="8" creationId="{767AB0F2-C3BF-4A88-81BB-2C66D8601637}"/>
          </ac:inkMkLst>
        </pc:inkChg>
        <pc:inkChg chg="add del">
          <ac:chgData name="Suhel Turman" userId="701bbe63c68d41e6" providerId="LiveId" clId="{9A09BD90-34B2-45BC-9FE9-23BA0BD27A49}" dt="2021-05-24T23:58:45.907" v="2345"/>
          <ac:inkMkLst>
            <pc:docMk/>
            <pc:sldMk cId="1385196412" sldId="258"/>
            <ac:inkMk id="13" creationId="{43392629-B795-4FDB-B4DF-FBCC2C63EF7B}"/>
          </ac:inkMkLst>
        </pc:inkChg>
        <pc:inkChg chg="add del">
          <ac:chgData name="Suhel Turman" userId="701bbe63c68d41e6" providerId="LiveId" clId="{9A09BD90-34B2-45BC-9FE9-23BA0BD27A49}" dt="2021-05-25T00:04:54.156" v="2347"/>
          <ac:inkMkLst>
            <pc:docMk/>
            <pc:sldMk cId="1385196412" sldId="258"/>
            <ac:inkMk id="16" creationId="{3EAD7D45-C0BB-4DAA-B3F4-9B9BAF85B5AF}"/>
          </ac:inkMkLst>
        </pc:inkChg>
        <pc:inkChg chg="add del">
          <ac:chgData name="Suhel Turman" userId="701bbe63c68d41e6" providerId="LiveId" clId="{9A09BD90-34B2-45BC-9FE9-23BA0BD27A49}" dt="2021-05-25T00:08:07.449" v="2348"/>
          <ac:inkMkLst>
            <pc:docMk/>
            <pc:sldMk cId="1385196412" sldId="258"/>
            <ac:inkMk id="18" creationId="{5119CDED-281F-4891-B78A-30C346E32F29}"/>
          </ac:inkMkLst>
        </pc:inkChg>
        <pc:inkChg chg="add del">
          <ac:chgData name="Suhel Turman" userId="701bbe63c68d41e6" providerId="LiveId" clId="{9A09BD90-34B2-45BC-9FE9-23BA0BD27A49}" dt="2021-05-25T00:10:49.779" v="2349"/>
          <ac:inkMkLst>
            <pc:docMk/>
            <pc:sldMk cId="1385196412" sldId="258"/>
            <ac:inkMk id="20" creationId="{ED518BF5-BE6E-428D-A140-737BAC5E3D13}"/>
          </ac:inkMkLst>
        </pc:inkChg>
        <pc:inkChg chg="add del">
          <ac:chgData name="Suhel Turman" userId="701bbe63c68d41e6" providerId="LiveId" clId="{9A09BD90-34B2-45BC-9FE9-23BA0BD27A49}" dt="2021-05-25T00:16:20.302" v="2353"/>
          <ac:inkMkLst>
            <pc:docMk/>
            <pc:sldMk cId="1385196412" sldId="258"/>
            <ac:inkMk id="25" creationId="{70F0BF65-35DA-4B67-ACBB-0A115BFEAC55}"/>
          </ac:inkMkLst>
        </pc:inkChg>
        <pc:inkChg chg="add del">
          <ac:chgData name="Suhel Turman" userId="701bbe63c68d41e6" providerId="LiveId" clId="{9A09BD90-34B2-45BC-9FE9-23BA0BD27A49}" dt="2021-05-25T00:16:29.608" v="2354"/>
          <ac:inkMkLst>
            <pc:docMk/>
            <pc:sldMk cId="1385196412" sldId="258"/>
            <ac:inkMk id="27" creationId="{E3B047B3-5593-4C6E-BA76-E701139A95E0}"/>
          </ac:inkMkLst>
        </pc:inkChg>
        <pc:inkChg chg="add">
          <ac:chgData name="Suhel Turman" userId="701bbe63c68d41e6" providerId="LiveId" clId="{9A09BD90-34B2-45BC-9FE9-23BA0BD27A49}" dt="2021-05-25T00:19:19.535" v="2355"/>
          <ac:inkMkLst>
            <pc:docMk/>
            <pc:sldMk cId="1385196412" sldId="258"/>
            <ac:inkMk id="30" creationId="{30CC446F-0F8C-45F0-9058-F55898E3769E}"/>
          </ac:inkMkLst>
        </pc:inkChg>
        <pc:cxnChg chg="mod">
          <ac:chgData name="Suhel Turman" userId="701bbe63c68d41e6" providerId="LiveId" clId="{9A09BD90-34B2-45BC-9FE9-23BA0BD27A49}" dt="2021-05-24T17:28:22.275" v="1" actId="14100"/>
          <ac:cxnSpMkLst>
            <pc:docMk/>
            <pc:sldMk cId="1385196412" sldId="258"/>
            <ac:cxnSpMk id="9" creationId="{0EF25B5D-EBF3-4A45-A02B-0D93F02BF8C7}"/>
          </ac:cxnSpMkLst>
        </pc:cxnChg>
      </pc:sldChg>
      <pc:sldChg chg="addSp modSp new mod">
        <pc:chgData name="Suhel Turman" userId="701bbe63c68d41e6" providerId="LiveId" clId="{9A09BD90-34B2-45BC-9FE9-23BA0BD27A49}" dt="2021-05-25T00:21:40.162" v="2356"/>
        <pc:sldMkLst>
          <pc:docMk/>
          <pc:sldMk cId="1461774341" sldId="259"/>
        </pc:sldMkLst>
        <pc:spChg chg="mod">
          <ac:chgData name="Suhel Turman" userId="701bbe63c68d41e6" providerId="LiveId" clId="{9A09BD90-34B2-45BC-9FE9-23BA0BD27A49}" dt="2021-05-24T17:30:03.382" v="107" actId="20577"/>
          <ac:spMkLst>
            <pc:docMk/>
            <pc:sldMk cId="1461774341" sldId="259"/>
            <ac:spMk id="2" creationId="{B0D6BB13-5045-446B-A54D-F07CD3E57F58}"/>
          </ac:spMkLst>
        </pc:spChg>
        <pc:spChg chg="mod">
          <ac:chgData name="Suhel Turman" userId="701bbe63c68d41e6" providerId="LiveId" clId="{9A09BD90-34B2-45BC-9FE9-23BA0BD27A49}" dt="2021-05-24T23:24:13.926" v="2319" actId="113"/>
          <ac:spMkLst>
            <pc:docMk/>
            <pc:sldMk cId="1461774341" sldId="259"/>
            <ac:spMk id="3" creationId="{4FFE9FF3-98C5-43CA-B54C-3B2628A7980F}"/>
          </ac:spMkLst>
        </pc:spChg>
        <pc:picChg chg="add mod">
          <ac:chgData name="Suhel Turman" userId="701bbe63c68d41e6" providerId="LiveId" clId="{9A09BD90-34B2-45BC-9FE9-23BA0BD27A49}" dt="2021-05-25T00:21:40.162" v="2356"/>
          <ac:picMkLst>
            <pc:docMk/>
            <pc:sldMk cId="1461774341" sldId="259"/>
            <ac:picMk id="4" creationId="{EFBB051B-5409-41FA-8FFB-777838144038}"/>
          </ac:picMkLst>
        </pc:picChg>
      </pc:sldChg>
      <pc:sldChg chg="addSp delSp modSp new mod">
        <pc:chgData name="Suhel Turman" userId="701bbe63c68d41e6" providerId="LiveId" clId="{9A09BD90-34B2-45BC-9FE9-23BA0BD27A49}" dt="2021-05-25T00:24:48.789" v="2360"/>
        <pc:sldMkLst>
          <pc:docMk/>
          <pc:sldMk cId="2651417563" sldId="260"/>
        </pc:sldMkLst>
        <pc:spChg chg="mod">
          <ac:chgData name="Suhel Turman" userId="701bbe63c68d41e6" providerId="LiveId" clId="{9A09BD90-34B2-45BC-9FE9-23BA0BD27A49}" dt="2021-05-24T17:43:51.769" v="1652" actId="20577"/>
          <ac:spMkLst>
            <pc:docMk/>
            <pc:sldMk cId="2651417563" sldId="260"/>
            <ac:spMk id="2" creationId="{5F6258AF-5427-44D5-9FAC-AE6EDCB36AC9}"/>
          </ac:spMkLst>
        </pc:spChg>
        <pc:spChg chg="del">
          <ac:chgData name="Suhel Turman" userId="701bbe63c68d41e6" providerId="LiveId" clId="{9A09BD90-34B2-45BC-9FE9-23BA0BD27A49}" dt="2021-05-24T17:43:28.870" v="1635" actId="478"/>
          <ac:spMkLst>
            <pc:docMk/>
            <pc:sldMk cId="2651417563" sldId="260"/>
            <ac:spMk id="3" creationId="{DFEACD9D-0F21-45F8-867F-24495DF759C9}"/>
          </ac:spMkLst>
        </pc:spChg>
        <pc:graphicFrameChg chg="add mod">
          <ac:chgData name="Suhel Turman" userId="701bbe63c68d41e6" providerId="LiveId" clId="{9A09BD90-34B2-45BC-9FE9-23BA0BD27A49}" dt="2021-05-24T18:10:11.704" v="2169" actId="14100"/>
          <ac:graphicFrameMkLst>
            <pc:docMk/>
            <pc:sldMk cId="2651417563" sldId="260"/>
            <ac:graphicFrameMk id="4" creationId="{A7924031-2708-4E0B-A89C-417C55EBDB9D}"/>
          </ac:graphicFrameMkLst>
        </pc:graphicFrameChg>
        <pc:picChg chg="add del mod">
          <ac:chgData name="Suhel Turman" userId="701bbe63c68d41e6" providerId="LiveId" clId="{9A09BD90-34B2-45BC-9FE9-23BA0BD27A49}" dt="2021-05-25T00:22:31.400" v="2358"/>
          <ac:picMkLst>
            <pc:docMk/>
            <pc:sldMk cId="2651417563" sldId="260"/>
            <ac:picMk id="3" creationId="{38239978-31CA-4B3D-9800-AD111E87F00C}"/>
          </ac:picMkLst>
        </pc:picChg>
        <pc:picChg chg="add del mod">
          <ac:chgData name="Suhel Turman" userId="701bbe63c68d41e6" providerId="LiveId" clId="{9A09BD90-34B2-45BC-9FE9-23BA0BD27A49}" dt="2021-05-25T00:23:50.965" v="2359"/>
          <ac:picMkLst>
            <pc:docMk/>
            <pc:sldMk cId="2651417563" sldId="260"/>
            <ac:picMk id="5" creationId="{16407CA2-ECCF-4BCB-9ACD-22AE1B593CC8}"/>
          </ac:picMkLst>
        </pc:picChg>
        <pc:picChg chg="add del mod">
          <ac:chgData name="Suhel Turman" userId="701bbe63c68d41e6" providerId="LiveId" clId="{9A09BD90-34B2-45BC-9FE9-23BA0BD27A49}" dt="2021-05-25T00:24:48.789" v="2360"/>
          <ac:picMkLst>
            <pc:docMk/>
            <pc:sldMk cId="2651417563" sldId="260"/>
            <ac:picMk id="6" creationId="{2CDB9BA2-25E1-4694-917A-136F3ACEF7F2}"/>
          </ac:picMkLst>
        </pc:picChg>
        <pc:picChg chg="add mod">
          <ac:chgData name="Suhel Turman" userId="701bbe63c68d41e6" providerId="LiveId" clId="{9A09BD90-34B2-45BC-9FE9-23BA0BD27A49}" dt="2021-05-25T00:24:48.789" v="2360"/>
          <ac:picMkLst>
            <pc:docMk/>
            <pc:sldMk cId="2651417563" sldId="260"/>
            <ac:picMk id="7" creationId="{B9B1B0EE-FC0B-4057-B1A4-9B970CE3A24C}"/>
          </ac:picMkLst>
        </pc:picChg>
      </pc:sldChg>
      <pc:sldChg chg="addSp delSp modSp new mod">
        <pc:chgData name="Suhel Turman" userId="701bbe63c68d41e6" providerId="LiveId" clId="{9A09BD90-34B2-45BC-9FE9-23BA0BD27A49}" dt="2021-05-25T00:49:41.577" v="2379"/>
        <pc:sldMkLst>
          <pc:docMk/>
          <pc:sldMk cId="1580587180" sldId="261"/>
        </pc:sldMkLst>
        <pc:spChg chg="del">
          <ac:chgData name="Suhel Turman" userId="701bbe63c68d41e6" providerId="LiveId" clId="{9A09BD90-34B2-45BC-9FE9-23BA0BD27A49}" dt="2021-05-24T17:50:40.419" v="1672"/>
          <ac:spMkLst>
            <pc:docMk/>
            <pc:sldMk cId="1580587180" sldId="261"/>
            <ac:spMk id="3" creationId="{C26DB3B2-5F71-4DFA-B703-895B19803D3E}"/>
          </ac:spMkLst>
        </pc:spChg>
        <pc:picChg chg="add del mod">
          <ac:chgData name="Suhel Turman" userId="701bbe63c68d41e6" providerId="LiveId" clId="{9A09BD90-34B2-45BC-9FE9-23BA0BD27A49}" dt="2021-05-25T00:25:00.324" v="2361"/>
          <ac:picMkLst>
            <pc:docMk/>
            <pc:sldMk cId="1580587180" sldId="261"/>
            <ac:picMk id="3" creationId="{C36055C8-4E74-4650-A894-F2744921226F}"/>
          </ac:picMkLst>
        </pc:picChg>
        <pc:picChg chg="add mod">
          <ac:chgData name="Suhel Turman" userId="701bbe63c68d41e6" providerId="LiveId" clId="{9A09BD90-34B2-45BC-9FE9-23BA0BD27A49}" dt="2021-05-24T22:22:51.409" v="2272" actId="1076"/>
          <ac:picMkLst>
            <pc:docMk/>
            <pc:sldMk cId="1580587180" sldId="261"/>
            <ac:picMk id="4" creationId="{0035660B-4ED3-4E34-BF0C-988DE3DF9187}"/>
          </ac:picMkLst>
        </pc:picChg>
        <pc:picChg chg="add mod">
          <ac:chgData name="Suhel Turman" userId="701bbe63c68d41e6" providerId="LiveId" clId="{9A09BD90-34B2-45BC-9FE9-23BA0BD27A49}" dt="2021-05-24T18:14:17.983" v="2266" actId="1076"/>
          <ac:picMkLst>
            <pc:docMk/>
            <pc:sldMk cId="1580587180" sldId="261"/>
            <ac:picMk id="5" creationId="{7592A1B5-7C1B-4655-8E34-7C78899C1813}"/>
          </ac:picMkLst>
        </pc:picChg>
        <pc:picChg chg="add mod">
          <ac:chgData name="Suhel Turman" userId="701bbe63c68d41e6" providerId="LiveId" clId="{9A09BD90-34B2-45BC-9FE9-23BA0BD27A49}" dt="2021-05-25T00:42:01.333" v="2376" actId="1076"/>
          <ac:picMkLst>
            <pc:docMk/>
            <pc:sldMk cId="1580587180" sldId="261"/>
            <ac:picMk id="6" creationId="{D8BF72DC-36D1-438D-BD7C-88A119D95505}"/>
          </ac:picMkLst>
        </pc:picChg>
        <pc:picChg chg="add mod">
          <ac:chgData name="Suhel Turman" userId="701bbe63c68d41e6" providerId="LiveId" clId="{9A09BD90-34B2-45BC-9FE9-23BA0BD27A49}" dt="2021-05-24T22:22:49.376" v="2270" actId="1076"/>
          <ac:picMkLst>
            <pc:docMk/>
            <pc:sldMk cId="1580587180" sldId="261"/>
            <ac:picMk id="7" creationId="{3D4BE538-0E07-43E7-A186-C26B480702BF}"/>
          </ac:picMkLst>
        </pc:picChg>
        <pc:picChg chg="add mod">
          <ac:chgData name="Suhel Turman" userId="701bbe63c68d41e6" providerId="LiveId" clId="{9A09BD90-34B2-45BC-9FE9-23BA0BD27A49}" dt="2021-05-24T18:13:08.968" v="2190" actId="1076"/>
          <ac:picMkLst>
            <pc:docMk/>
            <pc:sldMk cId="1580587180" sldId="261"/>
            <ac:picMk id="8" creationId="{ABBC2F3A-31E6-4B9F-AA96-EDD663407D8A}"/>
          </ac:picMkLst>
        </pc:picChg>
        <pc:picChg chg="add mod">
          <ac:chgData name="Suhel Turman" userId="701bbe63c68d41e6" providerId="LiveId" clId="{9A09BD90-34B2-45BC-9FE9-23BA0BD27A49}" dt="2021-05-24T22:22:52.450" v="2273" actId="1076"/>
          <ac:picMkLst>
            <pc:docMk/>
            <pc:sldMk cId="1580587180" sldId="261"/>
            <ac:picMk id="9" creationId="{0A3B5705-A4D1-4D9C-A3D6-819A39B3E914}"/>
          </ac:picMkLst>
        </pc:picChg>
        <pc:picChg chg="add del mod">
          <ac:chgData name="Suhel Turman" userId="701bbe63c68d41e6" providerId="LiveId" clId="{9A09BD90-34B2-45BC-9FE9-23BA0BD27A49}" dt="2021-05-25T00:25:12.812" v="2362"/>
          <ac:picMkLst>
            <pc:docMk/>
            <pc:sldMk cId="1580587180" sldId="261"/>
            <ac:picMk id="10" creationId="{1C92503A-868B-4D00-8460-354CA6DD77BC}"/>
          </ac:picMkLst>
        </pc:picChg>
        <pc:picChg chg="add del mod">
          <ac:chgData name="Suhel Turman" userId="701bbe63c68d41e6" providerId="LiveId" clId="{9A09BD90-34B2-45BC-9FE9-23BA0BD27A49}" dt="2021-05-25T00:25:20.472" v="2363"/>
          <ac:picMkLst>
            <pc:docMk/>
            <pc:sldMk cId="1580587180" sldId="261"/>
            <ac:picMk id="11" creationId="{03B6B616-DD63-4FAF-AC6A-7CFCDD63049B}"/>
          </ac:picMkLst>
        </pc:picChg>
        <pc:picChg chg="add del mod">
          <ac:chgData name="Suhel Turman" userId="701bbe63c68d41e6" providerId="LiveId" clId="{9A09BD90-34B2-45BC-9FE9-23BA0BD27A49}" dt="2021-05-25T00:25:38.126" v="2364"/>
          <ac:picMkLst>
            <pc:docMk/>
            <pc:sldMk cId="1580587180" sldId="261"/>
            <ac:picMk id="12" creationId="{F4C98BAD-DA17-4F06-AA83-430234B30C53}"/>
          </ac:picMkLst>
        </pc:picChg>
        <pc:picChg chg="add del mod">
          <ac:chgData name="Suhel Turman" userId="701bbe63c68d41e6" providerId="LiveId" clId="{9A09BD90-34B2-45BC-9FE9-23BA0BD27A49}" dt="2021-05-25T00:26:27.811" v="2365"/>
          <ac:picMkLst>
            <pc:docMk/>
            <pc:sldMk cId="1580587180" sldId="261"/>
            <ac:picMk id="13" creationId="{3534BA44-0864-43C9-8579-F9017907777C}"/>
          </ac:picMkLst>
        </pc:picChg>
        <pc:picChg chg="add del mod">
          <ac:chgData name="Suhel Turman" userId="701bbe63c68d41e6" providerId="LiveId" clId="{9A09BD90-34B2-45BC-9FE9-23BA0BD27A49}" dt="2021-05-25T00:28:52.950" v="2366"/>
          <ac:picMkLst>
            <pc:docMk/>
            <pc:sldMk cId="1580587180" sldId="261"/>
            <ac:picMk id="14" creationId="{7E1C5810-C9B8-4203-8C72-BC3854410EE8}"/>
          </ac:picMkLst>
        </pc:picChg>
        <pc:picChg chg="add del mod">
          <ac:chgData name="Suhel Turman" userId="701bbe63c68d41e6" providerId="LiveId" clId="{9A09BD90-34B2-45BC-9FE9-23BA0BD27A49}" dt="2021-05-25T00:29:32.566" v="2367"/>
          <ac:picMkLst>
            <pc:docMk/>
            <pc:sldMk cId="1580587180" sldId="261"/>
            <ac:picMk id="15" creationId="{40CA728E-E2DD-447F-84BA-0C2C41A1B8FC}"/>
          </ac:picMkLst>
        </pc:picChg>
        <pc:picChg chg="add del mod">
          <ac:chgData name="Suhel Turman" userId="701bbe63c68d41e6" providerId="LiveId" clId="{9A09BD90-34B2-45BC-9FE9-23BA0BD27A49}" dt="2021-05-25T00:32:00.976" v="2368"/>
          <ac:picMkLst>
            <pc:docMk/>
            <pc:sldMk cId="1580587180" sldId="261"/>
            <ac:picMk id="16" creationId="{04D5548D-AC21-4904-831F-D14F015E9239}"/>
          </ac:picMkLst>
        </pc:picChg>
        <pc:picChg chg="add del mod">
          <ac:chgData name="Suhel Turman" userId="701bbe63c68d41e6" providerId="LiveId" clId="{9A09BD90-34B2-45BC-9FE9-23BA0BD27A49}" dt="2021-05-25T00:32:39.268" v="2369"/>
          <ac:picMkLst>
            <pc:docMk/>
            <pc:sldMk cId="1580587180" sldId="261"/>
            <ac:picMk id="17" creationId="{1258853E-439E-47A7-8199-E1D78956BA0C}"/>
          </ac:picMkLst>
        </pc:picChg>
        <pc:picChg chg="add del mod">
          <ac:chgData name="Suhel Turman" userId="701bbe63c68d41e6" providerId="LiveId" clId="{9A09BD90-34B2-45BC-9FE9-23BA0BD27A49}" dt="2021-05-25T00:32:49.174" v="2370"/>
          <ac:picMkLst>
            <pc:docMk/>
            <pc:sldMk cId="1580587180" sldId="261"/>
            <ac:picMk id="18" creationId="{3E5DF84A-0077-4E7D-A1D8-B1E65723B9C0}"/>
          </ac:picMkLst>
        </pc:picChg>
        <pc:picChg chg="add del mod">
          <ac:chgData name="Suhel Turman" userId="701bbe63c68d41e6" providerId="LiveId" clId="{9A09BD90-34B2-45BC-9FE9-23BA0BD27A49}" dt="2021-05-25T00:32:57.359" v="2371"/>
          <ac:picMkLst>
            <pc:docMk/>
            <pc:sldMk cId="1580587180" sldId="261"/>
            <ac:picMk id="19" creationId="{34E1BDB8-2C55-4745-9D76-8EF0B677CA4B}"/>
          </ac:picMkLst>
        </pc:picChg>
        <pc:picChg chg="add del mod">
          <ac:chgData name="Suhel Turman" userId="701bbe63c68d41e6" providerId="LiveId" clId="{9A09BD90-34B2-45BC-9FE9-23BA0BD27A49}" dt="2021-05-25T00:36:25.324" v="2372"/>
          <ac:picMkLst>
            <pc:docMk/>
            <pc:sldMk cId="1580587180" sldId="261"/>
            <ac:picMk id="20" creationId="{3FB57F8C-5AEA-4AC6-AC7E-99C6121CEB62}"/>
          </ac:picMkLst>
        </pc:picChg>
        <pc:picChg chg="add del mod">
          <ac:chgData name="Suhel Turman" userId="701bbe63c68d41e6" providerId="LiveId" clId="{9A09BD90-34B2-45BC-9FE9-23BA0BD27A49}" dt="2021-05-25T00:39:56.798" v="2373"/>
          <ac:picMkLst>
            <pc:docMk/>
            <pc:sldMk cId="1580587180" sldId="261"/>
            <ac:picMk id="21" creationId="{F6F346BC-9D43-4F97-909F-1372D61C72CF}"/>
          </ac:picMkLst>
        </pc:picChg>
        <pc:picChg chg="add del mod">
          <ac:chgData name="Suhel Turman" userId="701bbe63c68d41e6" providerId="LiveId" clId="{9A09BD90-34B2-45BC-9FE9-23BA0BD27A49}" dt="2021-05-25T00:46:55.699" v="2377"/>
          <ac:picMkLst>
            <pc:docMk/>
            <pc:sldMk cId="1580587180" sldId="261"/>
            <ac:picMk id="23" creationId="{E4C52C22-8CEC-49B6-940B-618365CB35AA}"/>
          </ac:picMkLst>
        </pc:picChg>
        <pc:picChg chg="add del mod">
          <ac:chgData name="Suhel Turman" userId="701bbe63c68d41e6" providerId="LiveId" clId="{9A09BD90-34B2-45BC-9FE9-23BA0BD27A49}" dt="2021-05-25T00:47:04.796" v="2378"/>
          <ac:picMkLst>
            <pc:docMk/>
            <pc:sldMk cId="1580587180" sldId="261"/>
            <ac:picMk id="24" creationId="{23EBE525-1C33-42B4-87B1-5589375E8663}"/>
          </ac:picMkLst>
        </pc:picChg>
        <pc:picChg chg="add del mod">
          <ac:chgData name="Suhel Turman" userId="701bbe63c68d41e6" providerId="LiveId" clId="{9A09BD90-34B2-45BC-9FE9-23BA0BD27A49}" dt="2021-05-25T00:49:41.577" v="2379"/>
          <ac:picMkLst>
            <pc:docMk/>
            <pc:sldMk cId="1580587180" sldId="261"/>
            <ac:picMk id="25" creationId="{CBA6B1BD-C18C-44B9-96B0-9405478B1785}"/>
          </ac:picMkLst>
        </pc:picChg>
        <pc:picChg chg="add mod">
          <ac:chgData name="Suhel Turman" userId="701bbe63c68d41e6" providerId="LiveId" clId="{9A09BD90-34B2-45BC-9FE9-23BA0BD27A49}" dt="2021-05-25T00:49:41.577" v="2379"/>
          <ac:picMkLst>
            <pc:docMk/>
            <pc:sldMk cId="1580587180" sldId="261"/>
            <ac:picMk id="26" creationId="{60A9EE1B-F1AF-43CE-8D5C-0E8B65555C87}"/>
          </ac:picMkLst>
        </pc:picChg>
        <pc:inkChg chg="add del">
          <ac:chgData name="Suhel Turman" userId="701bbe63c68d41e6" providerId="LiveId" clId="{9A09BD90-34B2-45BC-9FE9-23BA0BD27A49}" dt="2021-05-25T00:46:55.699" v="2377"/>
          <ac:inkMkLst>
            <pc:docMk/>
            <pc:sldMk cId="1580587180" sldId="261"/>
            <ac:inkMk id="22" creationId="{4F83AAFC-813E-4084-8E63-596A048E4C64}"/>
          </ac:inkMkLst>
        </pc:inkChg>
      </pc:sldChg>
      <pc:sldChg chg="add del">
        <pc:chgData name="Suhel Turman" userId="701bbe63c68d41e6" providerId="LiveId" clId="{9A09BD90-34B2-45BC-9FE9-23BA0BD27A49}" dt="2021-05-24T18:05:17.564" v="1684"/>
        <pc:sldMkLst>
          <pc:docMk/>
          <pc:sldMk cId="1048474023" sldId="262"/>
        </pc:sldMkLst>
      </pc:sldChg>
      <pc:sldChg chg="addSp delSp modSp new mod">
        <pc:chgData name="Suhel Turman" userId="701bbe63c68d41e6" providerId="LiveId" clId="{9A09BD90-34B2-45BC-9FE9-23BA0BD27A49}" dt="2021-05-25T00:39:56.798" v="2373"/>
        <pc:sldMkLst>
          <pc:docMk/>
          <pc:sldMk cId="2942985671" sldId="262"/>
        </pc:sldMkLst>
        <pc:spChg chg="mod">
          <ac:chgData name="Suhel Turman" userId="701bbe63c68d41e6" providerId="LiveId" clId="{9A09BD90-34B2-45BC-9FE9-23BA0BD27A49}" dt="2021-05-24T18:05:21.445" v="1692" actId="5793"/>
          <ac:spMkLst>
            <pc:docMk/>
            <pc:sldMk cId="2942985671" sldId="262"/>
            <ac:spMk id="2" creationId="{9515623A-D694-49C6-AACE-15D88C3DB6BF}"/>
          </ac:spMkLst>
        </pc:spChg>
        <pc:spChg chg="mod">
          <ac:chgData name="Suhel Turman" userId="701bbe63c68d41e6" providerId="LiveId" clId="{9A09BD90-34B2-45BC-9FE9-23BA0BD27A49}" dt="2021-05-24T18:13:48.927" v="2248" actId="313"/>
          <ac:spMkLst>
            <pc:docMk/>
            <pc:sldMk cId="2942985671" sldId="262"/>
            <ac:spMk id="3" creationId="{D9146BE4-E356-406D-B7B3-F83C81797E33}"/>
          </ac:spMkLst>
        </pc:spChg>
        <pc:picChg chg="add del mod">
          <ac:chgData name="Suhel Turman" userId="701bbe63c68d41e6" providerId="LiveId" clId="{9A09BD90-34B2-45BC-9FE9-23BA0BD27A49}" dt="2021-05-25T00:39:56.798" v="2373"/>
          <ac:picMkLst>
            <pc:docMk/>
            <pc:sldMk cId="2942985671" sldId="262"/>
            <ac:picMk id="4" creationId="{A26B6924-BD9E-4B21-99AA-D04C2CA75EE1}"/>
          </ac:picMkLst>
        </pc:picChg>
        <pc:picChg chg="add mod">
          <ac:chgData name="Suhel Turman" userId="701bbe63c68d41e6" providerId="LiveId" clId="{9A09BD90-34B2-45BC-9FE9-23BA0BD27A49}" dt="2021-05-25T00:39:56.798" v="2373"/>
          <ac:picMkLst>
            <pc:docMk/>
            <pc:sldMk cId="2942985671" sldId="262"/>
            <ac:picMk id="5" creationId="{6EC83FA5-7253-407A-A53D-66957BEBA118}"/>
          </ac:picMkLst>
        </pc:picChg>
      </pc:sldChg>
      <pc:sldChg chg="addSp delSp modSp new mod">
        <pc:chgData name="Suhel Turman" userId="701bbe63c68d41e6" providerId="LiveId" clId="{9A09BD90-34B2-45BC-9FE9-23BA0BD27A49}" dt="2021-05-25T00:41:12.737" v="2375"/>
        <pc:sldMkLst>
          <pc:docMk/>
          <pc:sldMk cId="3379886782" sldId="263"/>
        </pc:sldMkLst>
        <pc:spChg chg="mod">
          <ac:chgData name="Suhel Turman" userId="701bbe63c68d41e6" providerId="LiveId" clId="{9A09BD90-34B2-45BC-9FE9-23BA0BD27A49}" dt="2021-05-24T18:13:59.709" v="2259" actId="20577"/>
          <ac:spMkLst>
            <pc:docMk/>
            <pc:sldMk cId="3379886782" sldId="263"/>
            <ac:spMk id="2" creationId="{0337BCB8-D2E2-432A-8071-62F03A475210}"/>
          </ac:spMkLst>
        </pc:spChg>
        <pc:picChg chg="add del mod">
          <ac:chgData name="Suhel Turman" userId="701bbe63c68d41e6" providerId="LiveId" clId="{9A09BD90-34B2-45BC-9FE9-23BA0BD27A49}" dt="2021-05-25T00:40:33.817" v="2374"/>
          <ac:picMkLst>
            <pc:docMk/>
            <pc:sldMk cId="3379886782" sldId="263"/>
            <ac:picMk id="4" creationId="{EA90A616-3885-4D37-A5A4-2DDD2C2BCF42}"/>
          </ac:picMkLst>
        </pc:picChg>
        <pc:picChg chg="add del mod">
          <ac:chgData name="Suhel Turman" userId="701bbe63c68d41e6" providerId="LiveId" clId="{9A09BD90-34B2-45BC-9FE9-23BA0BD27A49}" dt="2021-05-25T00:41:12.737" v="2375"/>
          <ac:picMkLst>
            <pc:docMk/>
            <pc:sldMk cId="3379886782" sldId="263"/>
            <ac:picMk id="5" creationId="{37D7FDE0-DDA9-4F26-B2DB-6C6D779B76A8}"/>
          </ac:picMkLst>
        </pc:picChg>
        <pc:picChg chg="add mod">
          <ac:chgData name="Suhel Turman" userId="701bbe63c68d41e6" providerId="LiveId" clId="{9A09BD90-34B2-45BC-9FE9-23BA0BD27A49}" dt="2021-05-25T00:41:12.737" v="2375"/>
          <ac:picMkLst>
            <pc:docMk/>
            <pc:sldMk cId="3379886782" sldId="263"/>
            <ac:picMk id="6" creationId="{F7ED1AF5-7991-4D5D-9962-2675D6BDABE8}"/>
          </ac:picMkLst>
        </pc:picChg>
        <pc:picChg chg="add del mod">
          <ac:chgData name="Suhel Turman" userId="701bbe63c68d41e6" providerId="LiveId" clId="{9A09BD90-34B2-45BC-9FE9-23BA0BD27A49}" dt="2021-05-24T23:18:30.803" v="2284" actId="478"/>
          <ac:picMkLst>
            <pc:docMk/>
            <pc:sldMk cId="3379886782" sldId="263"/>
            <ac:picMk id="1026" creationId="{10395640-DAD6-49F1-8071-B576A71BCD25}"/>
          </ac:picMkLst>
        </pc:picChg>
        <pc:picChg chg="add mod">
          <ac:chgData name="Suhel Turman" userId="701bbe63c68d41e6" providerId="LiveId" clId="{9A09BD90-34B2-45BC-9FE9-23BA0BD27A49}" dt="2021-05-24T23:18:34.852" v="2286" actId="1076"/>
          <ac:picMkLst>
            <pc:docMk/>
            <pc:sldMk cId="3379886782" sldId="263"/>
            <ac:picMk id="1028" creationId="{FC2FA033-1A57-4E42-80C2-73B6EA7A9C62}"/>
          </ac:picMkLst>
        </pc:picChg>
      </pc:sldChg>
    </pc:docChg>
  </pc:docChgLst>
  <pc:docChgLst>
    <pc:chgData name="Suhel Turman" userId="701bbe63c68d41e6" providerId="LiveId" clId="{9FC2AD2A-DCFB-4AF9-A114-16F1E0C78AD6}"/>
    <pc:docChg chg="custSel delSld modSld">
      <pc:chgData name="Suhel Turman" userId="701bbe63c68d41e6" providerId="LiveId" clId="{9FC2AD2A-DCFB-4AF9-A114-16F1E0C78AD6}" dt="2021-10-20T17:40:41.275" v="91" actId="20577"/>
      <pc:docMkLst>
        <pc:docMk/>
      </pc:docMkLst>
      <pc:sldChg chg="delSp mod">
        <pc:chgData name="Suhel Turman" userId="701bbe63c68d41e6" providerId="LiveId" clId="{9FC2AD2A-DCFB-4AF9-A114-16F1E0C78AD6}" dt="2021-10-20T17:34:59.154" v="0" actId="478"/>
        <pc:sldMkLst>
          <pc:docMk/>
          <pc:sldMk cId="4178012156" sldId="256"/>
        </pc:sldMkLst>
        <pc:picChg chg="del">
          <ac:chgData name="Suhel Turman" userId="701bbe63c68d41e6" providerId="LiveId" clId="{9FC2AD2A-DCFB-4AF9-A114-16F1E0C78AD6}" dt="2021-10-20T17:34:59.154" v="0" actId="478"/>
          <ac:picMkLst>
            <pc:docMk/>
            <pc:sldMk cId="4178012156" sldId="256"/>
            <ac:picMk id="5" creationId="{9955AA51-E63F-4337-97BF-35C50C6C53D7}"/>
          </ac:picMkLst>
        </pc:picChg>
      </pc:sldChg>
      <pc:sldChg chg="modSp">
        <pc:chgData name="Suhel Turman" userId="701bbe63c68d41e6" providerId="LiveId" clId="{9FC2AD2A-DCFB-4AF9-A114-16F1E0C78AD6}" dt="2021-10-20T17:35:28.235" v="16" actId="20577"/>
        <pc:sldMkLst>
          <pc:docMk/>
          <pc:sldMk cId="604960603" sldId="262"/>
        </pc:sldMkLst>
        <pc:graphicFrameChg chg="mod">
          <ac:chgData name="Suhel Turman" userId="701bbe63c68d41e6" providerId="LiveId" clId="{9FC2AD2A-DCFB-4AF9-A114-16F1E0C78AD6}" dt="2021-10-20T17:35:28.235" v="16" actId="20577"/>
          <ac:graphicFrameMkLst>
            <pc:docMk/>
            <pc:sldMk cId="604960603" sldId="262"/>
            <ac:graphicFrameMk id="5" creationId="{78CB92BD-8285-4091-A5BF-FA05F82D5EDA}"/>
          </ac:graphicFrameMkLst>
        </pc:graphicFrameChg>
      </pc:sldChg>
      <pc:sldChg chg="addSp delSp modSp mod">
        <pc:chgData name="Suhel Turman" userId="701bbe63c68d41e6" providerId="LiveId" clId="{9FC2AD2A-DCFB-4AF9-A114-16F1E0C78AD6}" dt="2021-10-20T17:38:05.425" v="85" actId="20577"/>
        <pc:sldMkLst>
          <pc:docMk/>
          <pc:sldMk cId="1975611731" sldId="272"/>
        </pc:sldMkLst>
        <pc:spChg chg="add del mod">
          <ac:chgData name="Suhel Turman" userId="701bbe63c68d41e6" providerId="LiveId" clId="{9FC2AD2A-DCFB-4AF9-A114-16F1E0C78AD6}" dt="2021-10-20T17:36:03.176" v="18" actId="478"/>
          <ac:spMkLst>
            <pc:docMk/>
            <pc:sldMk cId="1975611731" sldId="272"/>
            <ac:spMk id="5" creationId="{CBF2F500-42CD-4DFD-AD74-67F937E2F91A}"/>
          </ac:spMkLst>
        </pc:spChg>
        <pc:spChg chg="add mod">
          <ac:chgData name="Suhel Turman" userId="701bbe63c68d41e6" providerId="LiveId" clId="{9FC2AD2A-DCFB-4AF9-A114-16F1E0C78AD6}" dt="2021-10-20T17:38:05.425" v="85" actId="20577"/>
          <ac:spMkLst>
            <pc:docMk/>
            <pc:sldMk cId="1975611731" sldId="272"/>
            <ac:spMk id="8" creationId="{34C592B7-0192-4D1C-AF5F-2F3EEAC239CD}"/>
          </ac:spMkLst>
        </pc:spChg>
        <pc:graphicFrameChg chg="mod">
          <ac:chgData name="Suhel Turman" userId="701bbe63c68d41e6" providerId="LiveId" clId="{9FC2AD2A-DCFB-4AF9-A114-16F1E0C78AD6}" dt="2021-10-20T17:36:19.735" v="20"/>
          <ac:graphicFrameMkLst>
            <pc:docMk/>
            <pc:sldMk cId="1975611731" sldId="272"/>
            <ac:graphicFrameMk id="7" creationId="{7BE044F0-1D58-480C-BE73-EF883AB168BF}"/>
          </ac:graphicFrameMkLst>
        </pc:graphicFrameChg>
      </pc:sldChg>
      <pc:sldChg chg="modSp">
        <pc:chgData name="Suhel Turman" userId="701bbe63c68d41e6" providerId="LiveId" clId="{9FC2AD2A-DCFB-4AF9-A114-16F1E0C78AD6}" dt="2021-10-20T17:40:41.275" v="91" actId="20577"/>
        <pc:sldMkLst>
          <pc:docMk/>
          <pc:sldMk cId="1116892795" sldId="274"/>
        </pc:sldMkLst>
        <pc:graphicFrameChg chg="mod">
          <ac:chgData name="Suhel Turman" userId="701bbe63c68d41e6" providerId="LiveId" clId="{9FC2AD2A-DCFB-4AF9-A114-16F1E0C78AD6}" dt="2021-10-20T17:40:41.275" v="91" actId="20577"/>
          <ac:graphicFrameMkLst>
            <pc:docMk/>
            <pc:sldMk cId="1116892795" sldId="274"/>
            <ac:graphicFrameMk id="87" creationId="{977A5579-E20B-4E2C-8DCB-73231B4EA635}"/>
          </ac:graphicFrameMkLst>
        </pc:graphicFrameChg>
      </pc:sldChg>
      <pc:sldChg chg="del">
        <pc:chgData name="Suhel Turman" userId="701bbe63c68d41e6" providerId="LiveId" clId="{9FC2AD2A-DCFB-4AF9-A114-16F1E0C78AD6}" dt="2021-10-20T17:35:16.757" v="1" actId="47"/>
        <pc:sldMkLst>
          <pc:docMk/>
          <pc:sldMk cId="2321783733" sldId="27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701bbe63c68d41e6/Desktop/IOPEPC's%20Presentation.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701bbe63c68d41e6/Desktop/IOPEPC's%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701bbe63c68d41e6/Desktop/IOPEPC%20presentacion/detalle_PYexport_2021-9-1-114727.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err="1"/>
              <a:t>Brasil</a:t>
            </a:r>
            <a:r>
              <a:rPr lang="en-US" dirty="0"/>
              <a:t> Exports (in MTs)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419"/>
        </a:p>
      </c:txPr>
    </c:title>
    <c:autoTitleDeleted val="0"/>
    <c:plotArea>
      <c:layout/>
      <c:lineChart>
        <c:grouping val="standard"/>
        <c:varyColors val="0"/>
        <c:ser>
          <c:idx val="0"/>
          <c:order val="0"/>
          <c:tx>
            <c:strRef>
              <c:f>Brasil!$S$5</c:f>
              <c:strCache>
                <c:ptCount val="1"/>
                <c:pt idx="0">
                  <c:v>MTs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Brasil!$R$6:$R$9</c:f>
              <c:numCache>
                <c:formatCode>General</c:formatCode>
                <c:ptCount val="4"/>
                <c:pt idx="0">
                  <c:v>2018</c:v>
                </c:pt>
                <c:pt idx="1">
                  <c:v>2019</c:v>
                </c:pt>
                <c:pt idx="2">
                  <c:v>2020</c:v>
                </c:pt>
                <c:pt idx="3">
                  <c:v>2021</c:v>
                </c:pt>
              </c:numCache>
            </c:numRef>
          </c:cat>
          <c:val>
            <c:numRef>
              <c:f>Brasil!$S$6:$S$9</c:f>
              <c:numCache>
                <c:formatCode>_(* #,##0.00_);_(* \(#,##0.00\);_(* "-"??_);_(@_)</c:formatCode>
                <c:ptCount val="4"/>
                <c:pt idx="0">
                  <c:v>3158.6000000000008</c:v>
                </c:pt>
                <c:pt idx="1">
                  <c:v>19845.544999999995</c:v>
                </c:pt>
                <c:pt idx="2">
                  <c:v>72000.029999999955</c:v>
                </c:pt>
                <c:pt idx="3">
                  <c:v>55000</c:v>
                </c:pt>
              </c:numCache>
            </c:numRef>
          </c:val>
          <c:smooth val="0"/>
          <c:extLst>
            <c:ext xmlns:c16="http://schemas.microsoft.com/office/drawing/2014/chart" uri="{C3380CC4-5D6E-409C-BE32-E72D297353CC}">
              <c16:uniqueId val="{00000000-3208-4312-B5E1-65723AB064B1}"/>
            </c:ext>
          </c:extLst>
        </c:ser>
        <c:dLbls>
          <c:showLegendKey val="0"/>
          <c:showVal val="0"/>
          <c:showCatName val="0"/>
          <c:showSerName val="0"/>
          <c:showPercent val="0"/>
          <c:showBubbleSize val="0"/>
        </c:dLbls>
        <c:marker val="1"/>
        <c:smooth val="0"/>
        <c:axId val="78885872"/>
        <c:axId val="71715456"/>
      </c:lineChart>
      <c:catAx>
        <c:axId val="78885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419"/>
          </a:p>
        </c:txPr>
        <c:crossAx val="71715456"/>
        <c:crosses val="autoZero"/>
        <c:auto val="1"/>
        <c:lblAlgn val="ctr"/>
        <c:lblOffset val="100"/>
        <c:noMultiLvlLbl val="0"/>
      </c:catAx>
      <c:valAx>
        <c:axId val="71715456"/>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419"/>
          </a:p>
        </c:txPr>
        <c:crossAx val="78885872"/>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419"/>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Paraguay</a:t>
            </a:r>
            <a:r>
              <a:rPr lang="en-US" baseline="0" dirty="0"/>
              <a:t> Exports (MTs)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419"/>
        </a:p>
      </c:txPr>
    </c:title>
    <c:autoTitleDeleted val="0"/>
    <c:plotArea>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Paraguay!$S$5:$S$8</c:f>
              <c:numCache>
                <c:formatCode>General</c:formatCode>
                <c:ptCount val="4"/>
                <c:pt idx="0">
                  <c:v>2018</c:v>
                </c:pt>
                <c:pt idx="1">
                  <c:v>2019</c:v>
                </c:pt>
                <c:pt idx="2">
                  <c:v>2020</c:v>
                </c:pt>
                <c:pt idx="3">
                  <c:v>2021</c:v>
                </c:pt>
              </c:numCache>
            </c:numRef>
          </c:cat>
          <c:val>
            <c:numRef>
              <c:f>Paraguay!$T$5:$T$8</c:f>
              <c:numCache>
                <c:formatCode>_(* #,##0.00_);_(* \(#,##0.00\);_(* "-"??_);_(@_)</c:formatCode>
                <c:ptCount val="4"/>
                <c:pt idx="0">
                  <c:v>21324.068000000003</c:v>
                </c:pt>
                <c:pt idx="1">
                  <c:v>20763.534</c:v>
                </c:pt>
                <c:pt idx="2">
                  <c:v>43314.578999999991</c:v>
                </c:pt>
                <c:pt idx="3">
                  <c:v>25000</c:v>
                </c:pt>
              </c:numCache>
            </c:numRef>
          </c:val>
          <c:smooth val="0"/>
          <c:extLst>
            <c:ext xmlns:c16="http://schemas.microsoft.com/office/drawing/2014/chart" uri="{C3380CC4-5D6E-409C-BE32-E72D297353CC}">
              <c16:uniqueId val="{00000000-C0E8-46F0-97F8-F55C636DFA12}"/>
            </c:ext>
          </c:extLst>
        </c:ser>
        <c:dLbls>
          <c:showLegendKey val="0"/>
          <c:showVal val="0"/>
          <c:showCatName val="0"/>
          <c:showSerName val="0"/>
          <c:showPercent val="0"/>
          <c:showBubbleSize val="0"/>
        </c:dLbls>
        <c:marker val="1"/>
        <c:smooth val="0"/>
        <c:axId val="2099473471"/>
        <c:axId val="88951056"/>
      </c:lineChart>
      <c:catAx>
        <c:axId val="2099473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419"/>
          </a:p>
        </c:txPr>
        <c:crossAx val="88951056"/>
        <c:crosses val="autoZero"/>
        <c:auto val="1"/>
        <c:lblAlgn val="ctr"/>
        <c:lblOffset val="100"/>
        <c:noMultiLvlLbl val="0"/>
      </c:catAx>
      <c:valAx>
        <c:axId val="88951056"/>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419"/>
          </a:p>
        </c:txPr>
        <c:crossAx val="20994734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419"/>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pivotSource>
    <c:name>[detalle_PYexport_2021-9-1-114727.xlsx]Sheet1!PivotTable4</c:name>
    <c:fmtId val="-1"/>
  </c:pivotSource>
  <c:chart>
    <c:autoTitleDeleted val="1"/>
    <c:pivotFmts>
      <c:pivotFmt>
        <c:idx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pPr>
            <a:solidFill>
              <a:schemeClr val="accent6"/>
            </a:solidFill>
            <a:ln w="9525">
              <a:solidFill>
                <a:schemeClr val="lt1"/>
              </a:solidFill>
            </a:ln>
            <a:effectLst/>
          </c:spPr>
        </c:marker>
        <c:dLbl>
          <c:idx val="0"/>
          <c:showLegendKey val="0"/>
          <c:showVal val="0"/>
          <c:showCatName val="1"/>
          <c:showSerName val="0"/>
          <c:showPercent val="1"/>
          <c:showBubbleSize val="0"/>
          <c:extLst>
            <c:ext xmlns:c15="http://schemas.microsoft.com/office/drawing/2012/chart" uri="{CE6537A1-D6FC-4f65-9D91-7224C49458BB}"/>
          </c:extLst>
        </c:dLbl>
      </c:pivotFmt>
      <c:pivotFmt>
        <c:idx val="1"/>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pPr>
            <a:solidFill>
              <a:schemeClr val="accent6"/>
            </a:solidFill>
            <a:ln w="9525">
              <a:solidFill>
                <a:schemeClr val="lt1"/>
              </a:solidFill>
            </a:ln>
            <a:effectLst/>
          </c:spPr>
        </c:marker>
        <c:dLbl>
          <c:idx val="0"/>
          <c:showLegendKey val="0"/>
          <c:showVal val="0"/>
          <c:showCatName val="1"/>
          <c:showSerName val="0"/>
          <c:showPercent val="1"/>
          <c:showBubbleSize val="0"/>
          <c:extLst>
            <c:ext xmlns:c15="http://schemas.microsoft.com/office/drawing/2012/chart" uri="{CE6537A1-D6FC-4f65-9D91-7224C49458BB}"/>
          </c:extLst>
        </c:dLbl>
      </c:pivotFmt>
      <c:pivotFmt>
        <c:idx val="2"/>
        <c:dLbl>
          <c:idx val="0"/>
          <c:showLegendKey val="0"/>
          <c:showVal val="0"/>
          <c:showCatName val="0"/>
          <c:showSerName val="0"/>
          <c:showPercent val="0"/>
          <c:showBubbleSize val="0"/>
          <c:extLst>
            <c:ext xmlns:c15="http://schemas.microsoft.com/office/drawing/2012/chart" uri="{CE6537A1-D6FC-4f65-9D91-7224C49458BB}"/>
          </c:extLst>
        </c:dLbl>
      </c:pivotFmt>
      <c:pivotFmt>
        <c:idx val="3"/>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4"/>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circle"/>
          <c:size val="6"/>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5"/>
        <c:dLbl>
          <c:idx val="0"/>
          <c:dLblPos val="inEnd"/>
          <c:showLegendKey val="0"/>
          <c:showVal val="0"/>
          <c:showCatName val="1"/>
          <c:showSerName val="0"/>
          <c:showPercent val="1"/>
          <c:showBubbleSize val="0"/>
          <c:extLst>
            <c:ext xmlns:c15="http://schemas.microsoft.com/office/drawing/2012/chart" uri="{CE6537A1-D6FC-4f65-9D91-7224C49458BB}"/>
          </c:extLst>
        </c:dLbl>
      </c:pivotFmt>
      <c:pivotFmt>
        <c:idx val="6"/>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7"/>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8"/>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9"/>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0"/>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1"/>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2"/>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3"/>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4"/>
        <c:dLbl>
          <c:idx val="0"/>
          <c:layout>
            <c:manualLayout>
              <c:x val="-0.11910822550689935"/>
              <c:y val="-0.11549609896074658"/>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15"/>
        <c:dLbl>
          <c:idx val="0"/>
          <c:layout>
            <c:manualLayout>
              <c:x val="0.12949781277340333"/>
              <c:y val="-3.6791313427773691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16"/>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7"/>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8"/>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19"/>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0"/>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1"/>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2"/>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3"/>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4"/>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6"/>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7"/>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8"/>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29"/>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0"/>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1"/>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2"/>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3"/>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4"/>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5"/>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15:xForSave val="1"/>
            </c:ext>
          </c:extLst>
        </c:dLbl>
      </c:pivotFmt>
      <c:pivotFmt>
        <c:idx val="36"/>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37"/>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38"/>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39"/>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0"/>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1"/>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2"/>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3"/>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4"/>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5"/>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6"/>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7"/>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8"/>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49"/>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0"/>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1"/>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2"/>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3"/>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4"/>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5"/>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6"/>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7"/>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8"/>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59"/>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0"/>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1"/>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2"/>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3"/>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4"/>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5"/>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6"/>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7"/>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dLblPos val="bestFit"/>
          <c:showLegendKey val="0"/>
          <c:showVal val="1"/>
          <c:showCatName val="0"/>
          <c:showSerName val="0"/>
          <c:showPercent val="0"/>
          <c:showBubbleSize val="0"/>
          <c:extLst>
            <c:ext xmlns:c15="http://schemas.microsoft.com/office/drawing/2012/chart" uri="{CE6537A1-D6FC-4f65-9D91-7224C49458BB}">
              <c15:xForSave val="1"/>
            </c:ext>
          </c:extLst>
        </c:dLbl>
      </c:pivotFmt>
      <c:pivotFmt>
        <c:idx val="68"/>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69"/>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pivotFmt>
      <c:pivotFmt>
        <c:idx val="70"/>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pivotFmt>
      <c:pivotFmt>
        <c:idx val="71"/>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pivotFmt>
      <c:pivotFmt>
        <c:idx val="72"/>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pivotFmt>
      <c:pivotFmt>
        <c:idx val="73"/>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pivotFmt>
      <c:pivotFmt>
        <c:idx val="74"/>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pivotFmt>
      <c:pivotFmt>
        <c:idx val="75"/>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pivotFmt>
      <c:pivotFmt>
        <c:idx val="76"/>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pivotFmt>
      <c:pivotFmt>
        <c:idx val="77"/>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pivotFmt>
      <c:pivotFmt>
        <c:idx val="78"/>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pivotFmt>
      <c:pivotFmt>
        <c:idx val="79"/>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pivotFmt>
      <c:pivotFmt>
        <c:idx val="80"/>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pivotFmt>
      <c:pivotFmt>
        <c:idx val="81"/>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pivotFmt>
      <c:pivotFmt>
        <c:idx val="82"/>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pivotFmt>
      <c:pivotFmt>
        <c:idx val="83"/>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pivotFmt>
      <c:pivotFmt>
        <c:idx val="84"/>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pivotFmt>
      <c:pivotFmt>
        <c:idx val="85"/>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86"/>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pivotFmt>
      <c:pivotFmt>
        <c:idx val="87"/>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pivotFmt>
      <c:pivotFmt>
        <c:idx val="88"/>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pivotFmt>
      <c:pivotFmt>
        <c:idx val="89"/>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pivotFmt>
      <c:pivotFmt>
        <c:idx val="90"/>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pivotFmt>
      <c:pivotFmt>
        <c:idx val="91"/>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pivotFmt>
      <c:pivotFmt>
        <c:idx val="92"/>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pivotFmt>
      <c:pivotFmt>
        <c:idx val="93"/>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pivotFmt>
      <c:pivotFmt>
        <c:idx val="94"/>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pivotFmt>
      <c:pivotFmt>
        <c:idx val="95"/>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pivotFmt>
      <c:pivotFmt>
        <c:idx val="96"/>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pivotFmt>
      <c:pivotFmt>
        <c:idx val="97"/>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pivotFmt>
      <c:pivotFmt>
        <c:idx val="98"/>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pivotFmt>
      <c:pivotFmt>
        <c:idx val="99"/>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pivotFmt>
      <c:pivotFmt>
        <c:idx val="100"/>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pivotFmt>
      <c:pivotFmt>
        <c:idx val="101"/>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pivotFmt>
      <c:pivotFmt>
        <c:idx val="102"/>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103"/>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pivotFmt>
      <c:pivotFmt>
        <c:idx val="104"/>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pivotFmt>
      <c:pivotFmt>
        <c:idx val="105"/>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pivotFmt>
      <c:pivotFmt>
        <c:idx val="106"/>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pivotFmt>
      <c:pivotFmt>
        <c:idx val="107"/>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pivotFmt>
      <c:pivotFmt>
        <c:idx val="108"/>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pivotFmt>
      <c:pivotFmt>
        <c:idx val="109"/>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pivotFmt>
      <c:pivotFmt>
        <c:idx val="110"/>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pivotFmt>
      <c:pivotFmt>
        <c:idx val="111"/>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pivotFmt>
      <c:pivotFmt>
        <c:idx val="112"/>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pivotFmt>
      <c:pivotFmt>
        <c:idx val="113"/>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pivotFmt>
      <c:pivotFmt>
        <c:idx val="114"/>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pivotFmt>
      <c:pivotFmt>
        <c:idx val="115"/>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pivotFmt>
      <c:pivotFmt>
        <c:idx val="116"/>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pivotFmt>
      <c:pivotFmt>
        <c:idx val="117"/>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pivotFmt>
      <c:pivotFmt>
        <c:idx val="118"/>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pivotFmt>
      <c:pivotFmt>
        <c:idx val="119"/>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extLst>
            <c:ext xmlns:c15="http://schemas.microsoft.com/office/drawing/2012/chart" uri="{CE6537A1-D6FC-4f65-9D91-7224C49458BB}"/>
          </c:extLst>
        </c:dLbl>
      </c:pivotFmt>
      <c:pivotFmt>
        <c:idx val="120"/>
        <c:spPr>
          <a:pattFill prst="ltUpDiag">
            <a:fgClr>
              <a:schemeClr val="accent6">
                <a:shade val="38000"/>
              </a:schemeClr>
            </a:fgClr>
            <a:bgClr>
              <a:schemeClr val="accent6">
                <a:shade val="38000"/>
                <a:lumMod val="20000"/>
                <a:lumOff val="80000"/>
              </a:schemeClr>
            </a:bgClr>
          </a:pattFill>
          <a:ln w="19050">
            <a:solidFill>
              <a:schemeClr val="lt1"/>
            </a:solidFill>
          </a:ln>
          <a:effectLst>
            <a:innerShdw blurRad="114300">
              <a:schemeClr val="accent6">
                <a:shade val="38000"/>
              </a:schemeClr>
            </a:innerShdw>
          </a:effectLst>
        </c:spPr>
      </c:pivotFmt>
      <c:pivotFmt>
        <c:idx val="121"/>
        <c:spPr>
          <a:pattFill prst="ltUpDiag">
            <a:fgClr>
              <a:schemeClr val="accent6">
                <a:shade val="46000"/>
              </a:schemeClr>
            </a:fgClr>
            <a:bgClr>
              <a:schemeClr val="accent6">
                <a:shade val="46000"/>
                <a:lumMod val="20000"/>
                <a:lumOff val="80000"/>
              </a:schemeClr>
            </a:bgClr>
          </a:pattFill>
          <a:ln w="19050">
            <a:solidFill>
              <a:schemeClr val="lt1"/>
            </a:solidFill>
          </a:ln>
          <a:effectLst>
            <a:innerShdw blurRad="114300">
              <a:schemeClr val="accent6">
                <a:shade val="46000"/>
              </a:schemeClr>
            </a:innerShdw>
          </a:effectLst>
        </c:spPr>
      </c:pivotFmt>
      <c:pivotFmt>
        <c:idx val="122"/>
        <c:spPr>
          <a:pattFill prst="ltUpDiag">
            <a:fgClr>
              <a:schemeClr val="accent6">
                <a:shade val="54000"/>
              </a:schemeClr>
            </a:fgClr>
            <a:bgClr>
              <a:schemeClr val="accent6">
                <a:shade val="54000"/>
                <a:lumMod val="20000"/>
                <a:lumOff val="80000"/>
              </a:schemeClr>
            </a:bgClr>
          </a:pattFill>
          <a:ln w="19050">
            <a:solidFill>
              <a:schemeClr val="lt1"/>
            </a:solidFill>
          </a:ln>
          <a:effectLst>
            <a:innerShdw blurRad="114300">
              <a:schemeClr val="accent6">
                <a:shade val="54000"/>
              </a:schemeClr>
            </a:innerShdw>
          </a:effectLst>
        </c:spPr>
      </c:pivotFmt>
      <c:pivotFmt>
        <c:idx val="123"/>
        <c:spPr>
          <a:pattFill prst="ltUpDiag">
            <a:fgClr>
              <a:schemeClr val="accent6">
                <a:shade val="62000"/>
              </a:schemeClr>
            </a:fgClr>
            <a:bgClr>
              <a:schemeClr val="accent6">
                <a:shade val="62000"/>
                <a:lumMod val="20000"/>
                <a:lumOff val="80000"/>
              </a:schemeClr>
            </a:bgClr>
          </a:pattFill>
          <a:ln w="19050">
            <a:solidFill>
              <a:schemeClr val="lt1"/>
            </a:solidFill>
          </a:ln>
          <a:effectLst>
            <a:innerShdw blurRad="114300">
              <a:schemeClr val="accent6">
                <a:shade val="62000"/>
              </a:schemeClr>
            </a:innerShdw>
          </a:effectLst>
        </c:spPr>
      </c:pivotFmt>
      <c:pivotFmt>
        <c:idx val="124"/>
        <c:spPr>
          <a:pattFill prst="ltUpDiag">
            <a:fgClr>
              <a:schemeClr val="accent6">
                <a:shade val="71000"/>
              </a:schemeClr>
            </a:fgClr>
            <a:bgClr>
              <a:schemeClr val="accent6">
                <a:shade val="71000"/>
                <a:lumMod val="20000"/>
                <a:lumOff val="80000"/>
              </a:schemeClr>
            </a:bgClr>
          </a:pattFill>
          <a:ln w="19050">
            <a:solidFill>
              <a:schemeClr val="lt1"/>
            </a:solidFill>
          </a:ln>
          <a:effectLst>
            <a:innerShdw blurRad="114300">
              <a:schemeClr val="accent6">
                <a:shade val="71000"/>
              </a:schemeClr>
            </a:innerShdw>
          </a:effectLst>
        </c:spPr>
      </c:pivotFmt>
      <c:pivotFmt>
        <c:idx val="125"/>
        <c:spPr>
          <a:pattFill prst="ltUpDiag">
            <a:fgClr>
              <a:schemeClr val="accent6">
                <a:shade val="79000"/>
              </a:schemeClr>
            </a:fgClr>
            <a:bgClr>
              <a:schemeClr val="accent6">
                <a:shade val="79000"/>
                <a:lumMod val="20000"/>
                <a:lumOff val="80000"/>
              </a:schemeClr>
            </a:bgClr>
          </a:pattFill>
          <a:ln w="19050">
            <a:solidFill>
              <a:schemeClr val="lt1"/>
            </a:solidFill>
          </a:ln>
          <a:effectLst>
            <a:innerShdw blurRad="114300">
              <a:schemeClr val="accent6">
                <a:shade val="79000"/>
              </a:schemeClr>
            </a:innerShdw>
          </a:effectLst>
        </c:spPr>
      </c:pivotFmt>
      <c:pivotFmt>
        <c:idx val="126"/>
        <c:spPr>
          <a:pattFill prst="ltUpDiag">
            <a:fgClr>
              <a:schemeClr val="accent6">
                <a:shade val="87000"/>
              </a:schemeClr>
            </a:fgClr>
            <a:bgClr>
              <a:schemeClr val="accent6">
                <a:shade val="87000"/>
                <a:lumMod val="20000"/>
                <a:lumOff val="80000"/>
              </a:schemeClr>
            </a:bgClr>
          </a:pattFill>
          <a:ln w="19050">
            <a:solidFill>
              <a:schemeClr val="lt1"/>
            </a:solidFill>
          </a:ln>
          <a:effectLst>
            <a:innerShdw blurRad="114300">
              <a:schemeClr val="accent6">
                <a:shade val="87000"/>
              </a:schemeClr>
            </a:innerShdw>
          </a:effectLst>
        </c:spPr>
      </c:pivotFmt>
      <c:pivotFmt>
        <c:idx val="127"/>
        <c:spPr>
          <a:pattFill prst="ltUpDiag">
            <a:fgClr>
              <a:schemeClr val="accent6">
                <a:shade val="95000"/>
              </a:schemeClr>
            </a:fgClr>
            <a:bgClr>
              <a:schemeClr val="accent6">
                <a:shade val="95000"/>
                <a:lumMod val="20000"/>
                <a:lumOff val="80000"/>
              </a:schemeClr>
            </a:bgClr>
          </a:pattFill>
          <a:ln w="19050">
            <a:solidFill>
              <a:schemeClr val="lt1"/>
            </a:solidFill>
          </a:ln>
          <a:effectLst>
            <a:innerShdw blurRad="114300">
              <a:schemeClr val="accent6">
                <a:shade val="95000"/>
              </a:schemeClr>
            </a:innerShdw>
          </a:effectLst>
        </c:spPr>
      </c:pivotFmt>
      <c:pivotFmt>
        <c:idx val="128"/>
        <c:spPr>
          <a:pattFill prst="ltUpDiag">
            <a:fgClr>
              <a:schemeClr val="accent6">
                <a:tint val="96000"/>
              </a:schemeClr>
            </a:fgClr>
            <a:bgClr>
              <a:schemeClr val="accent6">
                <a:tint val="96000"/>
                <a:lumMod val="20000"/>
                <a:lumOff val="80000"/>
              </a:schemeClr>
            </a:bgClr>
          </a:pattFill>
          <a:ln w="19050">
            <a:solidFill>
              <a:schemeClr val="lt1"/>
            </a:solidFill>
          </a:ln>
          <a:effectLst>
            <a:innerShdw blurRad="114300">
              <a:schemeClr val="accent6">
                <a:tint val="96000"/>
              </a:schemeClr>
            </a:innerShdw>
          </a:effectLst>
        </c:spPr>
      </c:pivotFmt>
      <c:pivotFmt>
        <c:idx val="129"/>
        <c:spPr>
          <a:pattFill prst="ltUpDiag">
            <a:fgClr>
              <a:schemeClr val="accent6">
                <a:tint val="88000"/>
              </a:schemeClr>
            </a:fgClr>
            <a:bgClr>
              <a:schemeClr val="accent6">
                <a:tint val="88000"/>
                <a:lumMod val="20000"/>
                <a:lumOff val="80000"/>
              </a:schemeClr>
            </a:bgClr>
          </a:pattFill>
          <a:ln w="19050">
            <a:solidFill>
              <a:schemeClr val="lt1"/>
            </a:solidFill>
          </a:ln>
          <a:effectLst>
            <a:innerShdw blurRad="114300">
              <a:schemeClr val="accent6">
                <a:tint val="88000"/>
              </a:schemeClr>
            </a:innerShdw>
          </a:effectLst>
        </c:spPr>
      </c:pivotFmt>
      <c:pivotFmt>
        <c:idx val="130"/>
        <c:spPr>
          <a:pattFill prst="ltUpDiag">
            <a:fgClr>
              <a:schemeClr val="accent6">
                <a:tint val="80000"/>
              </a:schemeClr>
            </a:fgClr>
            <a:bgClr>
              <a:schemeClr val="accent6">
                <a:tint val="80000"/>
                <a:lumMod val="20000"/>
                <a:lumOff val="80000"/>
              </a:schemeClr>
            </a:bgClr>
          </a:pattFill>
          <a:ln w="19050">
            <a:solidFill>
              <a:schemeClr val="lt1"/>
            </a:solidFill>
          </a:ln>
          <a:effectLst>
            <a:innerShdw blurRad="114300">
              <a:schemeClr val="accent6">
                <a:tint val="80000"/>
              </a:schemeClr>
            </a:innerShdw>
          </a:effectLst>
        </c:spPr>
      </c:pivotFmt>
      <c:pivotFmt>
        <c:idx val="131"/>
        <c:spPr>
          <a:pattFill prst="ltUpDiag">
            <a:fgClr>
              <a:schemeClr val="accent6">
                <a:tint val="72000"/>
              </a:schemeClr>
            </a:fgClr>
            <a:bgClr>
              <a:schemeClr val="accent6">
                <a:tint val="72000"/>
                <a:lumMod val="20000"/>
                <a:lumOff val="80000"/>
              </a:schemeClr>
            </a:bgClr>
          </a:pattFill>
          <a:ln w="19050">
            <a:solidFill>
              <a:schemeClr val="lt1"/>
            </a:solidFill>
          </a:ln>
          <a:effectLst>
            <a:innerShdw blurRad="114300">
              <a:schemeClr val="accent6">
                <a:tint val="72000"/>
              </a:schemeClr>
            </a:innerShdw>
          </a:effectLst>
        </c:spPr>
      </c:pivotFmt>
      <c:pivotFmt>
        <c:idx val="132"/>
        <c:spPr>
          <a:pattFill prst="ltUpDiag">
            <a:fgClr>
              <a:schemeClr val="accent6">
                <a:tint val="63000"/>
              </a:schemeClr>
            </a:fgClr>
            <a:bgClr>
              <a:schemeClr val="accent6">
                <a:tint val="63000"/>
                <a:lumMod val="20000"/>
                <a:lumOff val="80000"/>
              </a:schemeClr>
            </a:bgClr>
          </a:pattFill>
          <a:ln w="19050">
            <a:solidFill>
              <a:schemeClr val="lt1"/>
            </a:solidFill>
          </a:ln>
          <a:effectLst>
            <a:innerShdw blurRad="114300">
              <a:schemeClr val="accent6">
                <a:tint val="63000"/>
              </a:schemeClr>
            </a:innerShdw>
          </a:effectLst>
        </c:spPr>
      </c:pivotFmt>
      <c:pivotFmt>
        <c:idx val="133"/>
        <c:spPr>
          <a:pattFill prst="ltUpDiag">
            <a:fgClr>
              <a:schemeClr val="accent6">
                <a:tint val="55000"/>
              </a:schemeClr>
            </a:fgClr>
            <a:bgClr>
              <a:schemeClr val="accent6">
                <a:tint val="55000"/>
                <a:lumMod val="20000"/>
                <a:lumOff val="80000"/>
              </a:schemeClr>
            </a:bgClr>
          </a:pattFill>
          <a:ln w="19050">
            <a:solidFill>
              <a:schemeClr val="lt1"/>
            </a:solidFill>
          </a:ln>
          <a:effectLst>
            <a:innerShdw blurRad="114300">
              <a:schemeClr val="accent6">
                <a:tint val="55000"/>
              </a:schemeClr>
            </a:innerShdw>
          </a:effectLst>
        </c:spPr>
      </c:pivotFmt>
      <c:pivotFmt>
        <c:idx val="134"/>
        <c:spPr>
          <a:pattFill prst="ltUpDiag">
            <a:fgClr>
              <a:schemeClr val="accent6">
                <a:tint val="47000"/>
              </a:schemeClr>
            </a:fgClr>
            <a:bgClr>
              <a:schemeClr val="accent6">
                <a:tint val="47000"/>
                <a:lumMod val="20000"/>
                <a:lumOff val="80000"/>
              </a:schemeClr>
            </a:bgClr>
          </a:pattFill>
          <a:ln w="19050">
            <a:solidFill>
              <a:schemeClr val="lt1"/>
            </a:solidFill>
          </a:ln>
          <a:effectLst>
            <a:innerShdw blurRad="114300">
              <a:schemeClr val="accent6">
                <a:tint val="47000"/>
              </a:schemeClr>
            </a:innerShdw>
          </a:effectLst>
        </c:spPr>
      </c:pivotFmt>
      <c:pivotFmt>
        <c:idx val="135"/>
        <c:spPr>
          <a:pattFill prst="ltUpDiag">
            <a:fgClr>
              <a:schemeClr val="accent6">
                <a:tint val="39000"/>
              </a:schemeClr>
            </a:fgClr>
            <a:bgClr>
              <a:schemeClr val="accent6">
                <a:tint val="39000"/>
                <a:lumMod val="20000"/>
                <a:lumOff val="80000"/>
              </a:schemeClr>
            </a:bgClr>
          </a:pattFill>
          <a:ln w="19050">
            <a:solidFill>
              <a:schemeClr val="lt1"/>
            </a:solidFill>
          </a:ln>
          <a:effectLst>
            <a:innerShdw blurRad="114300">
              <a:schemeClr val="accent6">
                <a:tint val="39000"/>
              </a:schemeClr>
            </a:innerShdw>
          </a:effectLst>
        </c:spPr>
      </c:pivotFmt>
    </c:pivotFmts>
    <c:plotArea>
      <c:layout/>
      <c:pieChart>
        <c:varyColors val="1"/>
        <c:ser>
          <c:idx val="0"/>
          <c:order val="0"/>
          <c:tx>
            <c:strRef>
              <c:f>Sheet1!$C$21:$C$23</c:f>
              <c:strCache>
                <c:ptCount val="1"/>
                <c:pt idx="0">
                  <c:v>2021 - Sum of Kgs. Netos</c:v>
                </c:pt>
              </c:strCache>
            </c:strRef>
          </c:tx>
          <c:dPt>
            <c:idx val="0"/>
            <c:bubble3D val="0"/>
            <c:spPr>
              <a:solidFill>
                <a:schemeClr val="accent6">
                  <a:shade val="38000"/>
                </a:schemeClr>
              </a:solidFill>
              <a:ln w="19050">
                <a:solidFill>
                  <a:schemeClr val="lt1"/>
                </a:solidFill>
              </a:ln>
              <a:effectLst/>
            </c:spPr>
            <c:extLst>
              <c:ext xmlns:c16="http://schemas.microsoft.com/office/drawing/2014/chart" uri="{C3380CC4-5D6E-409C-BE32-E72D297353CC}">
                <c16:uniqueId val="{00000001-CCB4-4DD7-87B0-27C24319DE80}"/>
              </c:ext>
            </c:extLst>
          </c:dPt>
          <c:dPt>
            <c:idx val="1"/>
            <c:bubble3D val="0"/>
            <c:spPr>
              <a:solidFill>
                <a:schemeClr val="accent6">
                  <a:shade val="46000"/>
                </a:schemeClr>
              </a:solidFill>
              <a:ln w="19050">
                <a:solidFill>
                  <a:schemeClr val="lt1"/>
                </a:solidFill>
              </a:ln>
              <a:effectLst/>
            </c:spPr>
            <c:extLst>
              <c:ext xmlns:c16="http://schemas.microsoft.com/office/drawing/2014/chart" uri="{C3380CC4-5D6E-409C-BE32-E72D297353CC}">
                <c16:uniqueId val="{00000003-CCB4-4DD7-87B0-27C24319DE80}"/>
              </c:ext>
            </c:extLst>
          </c:dPt>
          <c:dPt>
            <c:idx val="2"/>
            <c:bubble3D val="0"/>
            <c:spPr>
              <a:solidFill>
                <a:schemeClr val="accent6">
                  <a:shade val="54000"/>
                </a:schemeClr>
              </a:solidFill>
              <a:ln w="19050">
                <a:solidFill>
                  <a:schemeClr val="lt1"/>
                </a:solidFill>
              </a:ln>
              <a:effectLst/>
            </c:spPr>
            <c:extLst>
              <c:ext xmlns:c16="http://schemas.microsoft.com/office/drawing/2014/chart" uri="{C3380CC4-5D6E-409C-BE32-E72D297353CC}">
                <c16:uniqueId val="{00000005-CCB4-4DD7-87B0-27C24319DE80}"/>
              </c:ext>
            </c:extLst>
          </c:dPt>
          <c:dPt>
            <c:idx val="3"/>
            <c:bubble3D val="0"/>
            <c:spPr>
              <a:solidFill>
                <a:schemeClr val="accent6">
                  <a:shade val="62000"/>
                </a:schemeClr>
              </a:solidFill>
              <a:ln w="19050">
                <a:solidFill>
                  <a:schemeClr val="lt1"/>
                </a:solidFill>
              </a:ln>
              <a:effectLst/>
            </c:spPr>
            <c:extLst>
              <c:ext xmlns:c16="http://schemas.microsoft.com/office/drawing/2014/chart" uri="{C3380CC4-5D6E-409C-BE32-E72D297353CC}">
                <c16:uniqueId val="{00000007-CCB4-4DD7-87B0-27C24319DE80}"/>
              </c:ext>
            </c:extLst>
          </c:dPt>
          <c:dPt>
            <c:idx val="4"/>
            <c:bubble3D val="0"/>
            <c:spPr>
              <a:solidFill>
                <a:schemeClr val="accent6">
                  <a:shade val="71000"/>
                </a:schemeClr>
              </a:solidFill>
              <a:ln w="19050">
                <a:solidFill>
                  <a:schemeClr val="lt1"/>
                </a:solidFill>
              </a:ln>
              <a:effectLst/>
            </c:spPr>
            <c:extLst>
              <c:ext xmlns:c16="http://schemas.microsoft.com/office/drawing/2014/chart" uri="{C3380CC4-5D6E-409C-BE32-E72D297353CC}">
                <c16:uniqueId val="{00000009-CCB4-4DD7-87B0-27C24319DE80}"/>
              </c:ext>
            </c:extLst>
          </c:dPt>
          <c:dPt>
            <c:idx val="5"/>
            <c:bubble3D val="0"/>
            <c:spPr>
              <a:solidFill>
                <a:schemeClr val="accent6">
                  <a:shade val="79000"/>
                </a:schemeClr>
              </a:solidFill>
              <a:ln w="19050">
                <a:solidFill>
                  <a:schemeClr val="lt1"/>
                </a:solidFill>
              </a:ln>
              <a:effectLst/>
            </c:spPr>
            <c:extLst>
              <c:ext xmlns:c16="http://schemas.microsoft.com/office/drawing/2014/chart" uri="{C3380CC4-5D6E-409C-BE32-E72D297353CC}">
                <c16:uniqueId val="{0000000B-CCB4-4DD7-87B0-27C24319DE80}"/>
              </c:ext>
            </c:extLst>
          </c:dPt>
          <c:dPt>
            <c:idx val="6"/>
            <c:bubble3D val="0"/>
            <c:spPr>
              <a:solidFill>
                <a:schemeClr val="accent6">
                  <a:shade val="87000"/>
                </a:schemeClr>
              </a:solidFill>
              <a:ln w="19050">
                <a:solidFill>
                  <a:schemeClr val="lt1"/>
                </a:solidFill>
              </a:ln>
              <a:effectLst/>
            </c:spPr>
            <c:extLst>
              <c:ext xmlns:c16="http://schemas.microsoft.com/office/drawing/2014/chart" uri="{C3380CC4-5D6E-409C-BE32-E72D297353CC}">
                <c16:uniqueId val="{0000000D-CCB4-4DD7-87B0-27C24319DE80}"/>
              </c:ext>
            </c:extLst>
          </c:dPt>
          <c:dPt>
            <c:idx val="7"/>
            <c:bubble3D val="0"/>
            <c:spPr>
              <a:solidFill>
                <a:schemeClr val="accent6">
                  <a:shade val="95000"/>
                </a:schemeClr>
              </a:solidFill>
              <a:ln w="19050">
                <a:solidFill>
                  <a:schemeClr val="lt1"/>
                </a:solidFill>
              </a:ln>
              <a:effectLst/>
            </c:spPr>
            <c:extLst>
              <c:ext xmlns:c16="http://schemas.microsoft.com/office/drawing/2014/chart" uri="{C3380CC4-5D6E-409C-BE32-E72D297353CC}">
                <c16:uniqueId val="{0000000F-CCB4-4DD7-87B0-27C24319DE80}"/>
              </c:ext>
            </c:extLst>
          </c:dPt>
          <c:dPt>
            <c:idx val="8"/>
            <c:bubble3D val="0"/>
            <c:spPr>
              <a:solidFill>
                <a:schemeClr val="accent6">
                  <a:tint val="96000"/>
                </a:schemeClr>
              </a:solidFill>
              <a:ln w="19050">
                <a:solidFill>
                  <a:schemeClr val="lt1"/>
                </a:solidFill>
              </a:ln>
              <a:effectLst/>
            </c:spPr>
            <c:extLst>
              <c:ext xmlns:c16="http://schemas.microsoft.com/office/drawing/2014/chart" uri="{C3380CC4-5D6E-409C-BE32-E72D297353CC}">
                <c16:uniqueId val="{00000011-CCB4-4DD7-87B0-27C24319DE80}"/>
              </c:ext>
            </c:extLst>
          </c:dPt>
          <c:dPt>
            <c:idx val="9"/>
            <c:bubble3D val="0"/>
            <c:spPr>
              <a:solidFill>
                <a:schemeClr val="accent6">
                  <a:tint val="88000"/>
                </a:schemeClr>
              </a:solidFill>
              <a:ln w="19050">
                <a:solidFill>
                  <a:schemeClr val="lt1"/>
                </a:solidFill>
              </a:ln>
              <a:effectLst/>
            </c:spPr>
            <c:extLst>
              <c:ext xmlns:c16="http://schemas.microsoft.com/office/drawing/2014/chart" uri="{C3380CC4-5D6E-409C-BE32-E72D297353CC}">
                <c16:uniqueId val="{00000013-CCB4-4DD7-87B0-27C24319DE80}"/>
              </c:ext>
            </c:extLst>
          </c:dPt>
          <c:dPt>
            <c:idx val="10"/>
            <c:bubble3D val="0"/>
            <c:spPr>
              <a:solidFill>
                <a:schemeClr val="accent6">
                  <a:tint val="80000"/>
                </a:schemeClr>
              </a:solidFill>
              <a:ln w="19050">
                <a:solidFill>
                  <a:schemeClr val="lt1"/>
                </a:solidFill>
              </a:ln>
              <a:effectLst/>
            </c:spPr>
            <c:extLst>
              <c:ext xmlns:c16="http://schemas.microsoft.com/office/drawing/2014/chart" uri="{C3380CC4-5D6E-409C-BE32-E72D297353CC}">
                <c16:uniqueId val="{00000015-CCB4-4DD7-87B0-27C24319DE80}"/>
              </c:ext>
            </c:extLst>
          </c:dPt>
          <c:dPt>
            <c:idx val="11"/>
            <c:bubble3D val="0"/>
            <c:spPr>
              <a:solidFill>
                <a:schemeClr val="accent6">
                  <a:tint val="72000"/>
                </a:schemeClr>
              </a:solidFill>
              <a:ln w="19050">
                <a:solidFill>
                  <a:schemeClr val="lt1"/>
                </a:solidFill>
              </a:ln>
              <a:effectLst/>
            </c:spPr>
            <c:extLst>
              <c:ext xmlns:c16="http://schemas.microsoft.com/office/drawing/2014/chart" uri="{C3380CC4-5D6E-409C-BE32-E72D297353CC}">
                <c16:uniqueId val="{00000017-CCB4-4DD7-87B0-27C24319DE80}"/>
              </c:ext>
            </c:extLst>
          </c:dPt>
          <c:dPt>
            <c:idx val="12"/>
            <c:bubble3D val="0"/>
            <c:spPr>
              <a:solidFill>
                <a:schemeClr val="accent6">
                  <a:tint val="63000"/>
                </a:schemeClr>
              </a:solidFill>
              <a:ln w="19050">
                <a:solidFill>
                  <a:schemeClr val="lt1"/>
                </a:solidFill>
              </a:ln>
              <a:effectLst/>
            </c:spPr>
            <c:extLst>
              <c:ext xmlns:c16="http://schemas.microsoft.com/office/drawing/2014/chart" uri="{C3380CC4-5D6E-409C-BE32-E72D297353CC}">
                <c16:uniqueId val="{00000019-CCB4-4DD7-87B0-27C24319DE80}"/>
              </c:ext>
            </c:extLst>
          </c:dPt>
          <c:dPt>
            <c:idx val="13"/>
            <c:bubble3D val="0"/>
            <c:spPr>
              <a:solidFill>
                <a:schemeClr val="accent6">
                  <a:tint val="55000"/>
                </a:schemeClr>
              </a:solidFill>
              <a:ln w="19050">
                <a:solidFill>
                  <a:schemeClr val="lt1"/>
                </a:solidFill>
              </a:ln>
              <a:effectLst/>
            </c:spPr>
            <c:extLst>
              <c:ext xmlns:c16="http://schemas.microsoft.com/office/drawing/2014/chart" uri="{C3380CC4-5D6E-409C-BE32-E72D297353CC}">
                <c16:uniqueId val="{0000001B-CCB4-4DD7-87B0-27C24319DE80}"/>
              </c:ext>
            </c:extLst>
          </c:dPt>
          <c:dPt>
            <c:idx val="14"/>
            <c:bubble3D val="0"/>
            <c:spPr>
              <a:solidFill>
                <a:schemeClr val="accent6">
                  <a:tint val="47000"/>
                </a:schemeClr>
              </a:solidFill>
              <a:ln w="19050">
                <a:solidFill>
                  <a:schemeClr val="lt1"/>
                </a:solidFill>
              </a:ln>
              <a:effectLst/>
            </c:spPr>
            <c:extLst>
              <c:ext xmlns:c16="http://schemas.microsoft.com/office/drawing/2014/chart" uri="{C3380CC4-5D6E-409C-BE32-E72D297353CC}">
                <c16:uniqueId val="{0000001D-CCB4-4DD7-87B0-27C24319DE80}"/>
              </c:ext>
            </c:extLst>
          </c:dPt>
          <c:dPt>
            <c:idx val="15"/>
            <c:bubble3D val="0"/>
            <c:spPr>
              <a:solidFill>
                <a:schemeClr val="accent6">
                  <a:tint val="39000"/>
                </a:schemeClr>
              </a:solidFill>
              <a:ln w="19050">
                <a:solidFill>
                  <a:schemeClr val="lt1"/>
                </a:solidFill>
              </a:ln>
              <a:effectLst/>
            </c:spPr>
            <c:extLst>
              <c:ext xmlns:c16="http://schemas.microsoft.com/office/drawing/2014/chart" uri="{C3380CC4-5D6E-409C-BE32-E72D297353CC}">
                <c16:uniqueId val="{0000001F-CCB4-4DD7-87B0-27C24319DE80}"/>
              </c:ext>
            </c:extLst>
          </c:dPt>
          <c:dLbls>
            <c:dLbl>
              <c:idx val="0"/>
              <c:tx>
                <c:rich>
                  <a:bodyPr/>
                  <a:lstStyle/>
                  <a:p>
                    <a:r>
                      <a:rPr lang="en-US" baseline="0" dirty="0"/>
                      <a:t>Germany
</a:t>
                    </a:r>
                    <a:fld id="{57C9680A-1AA7-42F5-910B-AF2AEA5BEDDA}"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CB4-4DD7-87B0-27C24319DE80}"/>
                </c:ext>
              </c:extLst>
            </c:dLbl>
            <c:dLbl>
              <c:idx val="1"/>
              <c:layout>
                <c:manualLayout>
                  <c:x val="-1.8764438867604885E-2"/>
                  <c:y val="-9.4613834851629171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CCB4-4DD7-87B0-27C24319DE80}"/>
                </c:ext>
              </c:extLst>
            </c:dLbl>
            <c:dLbl>
              <c:idx val="3"/>
              <c:tx>
                <c:rich>
                  <a:bodyPr/>
                  <a:lstStyle/>
                  <a:p>
                    <a:r>
                      <a:rPr lang="en-US"/>
                      <a:t>South Korea</a:t>
                    </a:r>
                    <a:r>
                      <a:rPr lang="en-US" baseline="0" dirty="0"/>
                      <a:t>
</a:t>
                    </a:r>
                    <a:fld id="{28F416F1-3D7D-48A5-9960-43E15641D1E7}"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CCB4-4DD7-87B0-27C24319DE80}"/>
                </c:ext>
              </c:extLst>
            </c:dLbl>
            <c:dLbl>
              <c:idx val="4"/>
              <c:tx>
                <c:rich>
                  <a:bodyPr/>
                  <a:lstStyle/>
                  <a:p>
                    <a:r>
                      <a:rPr lang="en-US"/>
                      <a:t>Spain</a:t>
                    </a:r>
                    <a:r>
                      <a:rPr lang="en-US" baseline="0" dirty="0"/>
                      <a:t>
</a:t>
                    </a:r>
                    <a:fld id="{30B6F022-B20F-4A8A-A6B8-1CA706EFCBFC}"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CB4-4DD7-87B0-27C24319DE80}"/>
                </c:ext>
              </c:extLst>
            </c:dLbl>
            <c:dLbl>
              <c:idx val="5"/>
              <c:tx>
                <c:rich>
                  <a:bodyPr/>
                  <a:lstStyle/>
                  <a:p>
                    <a:r>
                      <a:rPr lang="en-US"/>
                      <a:t>USA</a:t>
                    </a:r>
                    <a:r>
                      <a:rPr lang="en-US" baseline="0" dirty="0"/>
                      <a:t>
</a:t>
                    </a:r>
                    <a:fld id="{D5D2221A-60B5-451C-AAA7-21D17E4D33CD}"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CCB4-4DD7-87B0-27C24319DE80}"/>
                </c:ext>
              </c:extLst>
            </c:dLbl>
            <c:dLbl>
              <c:idx val="6"/>
              <c:tx>
                <c:rich>
                  <a:bodyPr/>
                  <a:lstStyle/>
                  <a:p>
                    <a:r>
                      <a:rPr lang="en-US"/>
                      <a:t>France</a:t>
                    </a:r>
                    <a:r>
                      <a:rPr lang="en-US" baseline="0" dirty="0"/>
                      <a:t>
</a:t>
                    </a:r>
                    <a:fld id="{371BD58D-C151-4D06-97C0-84D840BF9C28}"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CCB4-4DD7-87B0-27C24319DE80}"/>
                </c:ext>
              </c:extLst>
            </c:dLbl>
            <c:dLbl>
              <c:idx val="7"/>
              <c:tx>
                <c:rich>
                  <a:bodyPr/>
                  <a:lstStyle/>
                  <a:p>
                    <a:r>
                      <a:rPr lang="en-US" baseline="0"/>
                      <a:t>Greece</a:t>
                    </a:r>
                    <a:r>
                      <a:rPr lang="en-US" baseline="0" dirty="0"/>
                      <a:t>
</a:t>
                    </a:r>
                    <a:fld id="{C5C00401-8D23-4FA2-86A2-F51A92254AD5}"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CCB4-4DD7-87B0-27C24319DE80}"/>
                </c:ext>
              </c:extLst>
            </c:dLbl>
            <c:dLbl>
              <c:idx val="9"/>
              <c:tx>
                <c:rich>
                  <a:bodyPr/>
                  <a:lstStyle/>
                  <a:p>
                    <a:r>
                      <a:rPr lang="en-US"/>
                      <a:t>Italy</a:t>
                    </a:r>
                    <a:r>
                      <a:rPr lang="en-US" baseline="0" dirty="0"/>
                      <a:t>
</a:t>
                    </a:r>
                    <a:fld id="{B9D01318-BCDC-46A3-B87F-550935DB09C6}"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CCB4-4DD7-87B0-27C24319DE80}"/>
                </c:ext>
              </c:extLst>
            </c:dLbl>
            <c:dLbl>
              <c:idx val="10"/>
              <c:layout>
                <c:manualLayout>
                  <c:x val="-7.4947296172011832E-2"/>
                  <c:y val="-0.16481790681915034"/>
                </c:manualLayout>
              </c:layout>
              <c:tx>
                <c:rich>
                  <a:bodyPr/>
                  <a:lstStyle/>
                  <a:p>
                    <a:r>
                      <a:rPr lang="en-US" dirty="0"/>
                      <a:t>Japan</a:t>
                    </a:r>
                    <a:r>
                      <a:rPr lang="en-US" baseline="0" dirty="0"/>
                      <a:t>
</a:t>
                    </a:r>
                    <a:fld id="{36848145-1543-497B-BA38-4DBD3341A285}" type="PERCENTAGE">
                      <a:rPr lang="en-US" baseline="0" dirty="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CCB4-4DD7-87B0-27C24319DE80}"/>
                </c:ext>
              </c:extLst>
            </c:dLbl>
            <c:dLbl>
              <c:idx val="11"/>
              <c:layout>
                <c:manualLayout>
                  <c:x val="0.13445546493181393"/>
                  <c:y val="-2.7419956546342418E-2"/>
                </c:manualLayout>
              </c:layout>
              <c:tx>
                <c:rich>
                  <a:bodyPr/>
                  <a:lstStyle/>
                  <a:p>
                    <a:r>
                      <a:rPr lang="en-US" dirty="0"/>
                      <a:t>Mexico</a:t>
                    </a:r>
                    <a:r>
                      <a:rPr lang="en-US" baseline="0" dirty="0"/>
                      <a:t>
</a:t>
                    </a:r>
                    <a:fld id="{27856E84-6667-4E02-A6B4-2D9527244442}"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CCB4-4DD7-87B0-27C24319DE80}"/>
                </c:ext>
              </c:extLst>
            </c:dLbl>
            <c:dLbl>
              <c:idx val="12"/>
              <c:tx>
                <c:rich>
                  <a:bodyPr/>
                  <a:lstStyle/>
                  <a:p>
                    <a:r>
                      <a:rPr lang="en-US"/>
                      <a:t>Netherlands</a:t>
                    </a:r>
                    <a:r>
                      <a:rPr lang="en-US" baseline="0" dirty="0"/>
                      <a:t>
</a:t>
                    </a:r>
                    <a:fld id="{4761CBF7-A088-4522-BAC8-2EE2C888EE1D}"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9-CCB4-4DD7-87B0-27C24319DE80}"/>
                </c:ext>
              </c:extLst>
            </c:dLbl>
            <c:dLbl>
              <c:idx val="13"/>
              <c:tx>
                <c:rich>
                  <a:bodyPr/>
                  <a:lstStyle/>
                  <a:p>
                    <a:r>
                      <a:rPr lang="en-US" baseline="0" dirty="0"/>
                      <a:t>Singapore
</a:t>
                    </a:r>
                    <a:fld id="{BA9876E3-BF03-4FD2-9535-5630D18C3554}"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B-CCB4-4DD7-87B0-27C24319DE80}"/>
                </c:ext>
              </c:extLst>
            </c:dLbl>
            <c:dLbl>
              <c:idx val="14"/>
              <c:tx>
                <c:rich>
                  <a:bodyPr/>
                  <a:lstStyle/>
                  <a:p>
                    <a:r>
                      <a:rPr lang="en-US"/>
                      <a:t>Taiwan</a:t>
                    </a:r>
                    <a:r>
                      <a:rPr lang="en-US" baseline="0" dirty="0"/>
                      <a:t>
</a:t>
                    </a:r>
                    <a:fld id="{70A9B001-7742-49B7-A2D3-633FFED2E7E7}"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D-CCB4-4DD7-87B0-27C24319DE80}"/>
                </c:ext>
              </c:extLst>
            </c:dLbl>
            <c:dLbl>
              <c:idx val="15"/>
              <c:tx>
                <c:rich>
                  <a:bodyPr/>
                  <a:lstStyle/>
                  <a:p>
                    <a:r>
                      <a:rPr lang="en-US"/>
                      <a:t>Turkey</a:t>
                    </a:r>
                    <a:r>
                      <a:rPr lang="en-US" baseline="0" dirty="0"/>
                      <a:t>
</a:t>
                    </a:r>
                    <a:fld id="{40D95FB8-CDCA-42A8-A80C-FA649FB49D45}" type="PERCENTAGE">
                      <a:rPr lang="en-US" baseline="0"/>
                      <a:pPr/>
                      <a:t>[PERCENTAGE]</a:t>
                    </a:fld>
                    <a:endParaRPr 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F-CCB4-4DD7-87B0-27C24319DE80}"/>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Sheet1!$B$24:$B$40</c:f>
              <c:strCache>
                <c:ptCount val="16"/>
                <c:pt idx="0">
                  <c:v>Alemania</c:v>
                </c:pt>
                <c:pt idx="1">
                  <c:v>Argentina</c:v>
                </c:pt>
                <c:pt idx="2">
                  <c:v>China</c:v>
                </c:pt>
                <c:pt idx="3">
                  <c:v>Corea del Sur</c:v>
                </c:pt>
                <c:pt idx="4">
                  <c:v>España</c:v>
                </c:pt>
                <c:pt idx="5">
                  <c:v>Estados Unidos</c:v>
                </c:pt>
                <c:pt idx="6">
                  <c:v>Francia</c:v>
                </c:pt>
                <c:pt idx="7">
                  <c:v>Grecia</c:v>
                </c:pt>
                <c:pt idx="8">
                  <c:v>Israel</c:v>
                </c:pt>
                <c:pt idx="9">
                  <c:v>Italia</c:v>
                </c:pt>
                <c:pt idx="10">
                  <c:v>Japón</c:v>
                </c:pt>
                <c:pt idx="11">
                  <c:v>México</c:v>
                </c:pt>
                <c:pt idx="12">
                  <c:v>Países Bajos</c:v>
                </c:pt>
                <c:pt idx="13">
                  <c:v>Singapur</c:v>
                </c:pt>
                <c:pt idx="14">
                  <c:v>Taiwán</c:v>
                </c:pt>
                <c:pt idx="15">
                  <c:v>Turquía</c:v>
                </c:pt>
              </c:strCache>
            </c:strRef>
          </c:cat>
          <c:val>
            <c:numRef>
              <c:f>Sheet1!$C$24:$C$40</c:f>
              <c:numCache>
                <c:formatCode>_(* #,##0.00_);_(* \(#,##0.00\);_(* "-"??_);_(@_)</c:formatCode>
                <c:ptCount val="16"/>
                <c:pt idx="0">
                  <c:v>1658204.4</c:v>
                </c:pt>
                <c:pt idx="1">
                  <c:v>498800</c:v>
                </c:pt>
                <c:pt idx="2">
                  <c:v>1007810</c:v>
                </c:pt>
                <c:pt idx="3">
                  <c:v>428400</c:v>
                </c:pt>
                <c:pt idx="4">
                  <c:v>321384.8</c:v>
                </c:pt>
                <c:pt idx="5">
                  <c:v>787756.31</c:v>
                </c:pt>
                <c:pt idx="6">
                  <c:v>386875</c:v>
                </c:pt>
                <c:pt idx="7">
                  <c:v>2134600</c:v>
                </c:pt>
                <c:pt idx="8">
                  <c:v>957458</c:v>
                </c:pt>
                <c:pt idx="9">
                  <c:v>792002</c:v>
                </c:pt>
                <c:pt idx="10">
                  <c:v>7271788.2000000002</c:v>
                </c:pt>
                <c:pt idx="11">
                  <c:v>7090368</c:v>
                </c:pt>
                <c:pt idx="12">
                  <c:v>1096825</c:v>
                </c:pt>
                <c:pt idx="13">
                  <c:v>314308</c:v>
                </c:pt>
                <c:pt idx="14">
                  <c:v>1607424</c:v>
                </c:pt>
                <c:pt idx="15">
                  <c:v>1821720</c:v>
                </c:pt>
              </c:numCache>
            </c:numRef>
          </c:val>
          <c:extLst>
            <c:ext xmlns:c16="http://schemas.microsoft.com/office/drawing/2014/chart" uri="{C3380CC4-5D6E-409C-BE32-E72D297353CC}">
              <c16:uniqueId val="{00000020-CCB4-4DD7-87B0-27C24319DE80}"/>
            </c:ext>
          </c:extLst>
        </c:ser>
        <c:ser>
          <c:idx val="1"/>
          <c:order val="1"/>
          <c:tx>
            <c:strRef>
              <c:f>Sheet1!$D$21:$D$23</c:f>
              <c:strCache>
                <c:ptCount val="1"/>
                <c:pt idx="0">
                  <c:v>2021 - Sum of U$S FOB</c:v>
                </c:pt>
              </c:strCache>
            </c:strRef>
          </c:tx>
          <c:dPt>
            <c:idx val="0"/>
            <c:bubble3D val="0"/>
            <c:spPr>
              <a:solidFill>
                <a:schemeClr val="accent6">
                  <a:shade val="38000"/>
                </a:schemeClr>
              </a:solidFill>
              <a:ln w="19050">
                <a:solidFill>
                  <a:schemeClr val="lt1"/>
                </a:solidFill>
              </a:ln>
              <a:effectLst/>
            </c:spPr>
            <c:extLst>
              <c:ext xmlns:c16="http://schemas.microsoft.com/office/drawing/2014/chart" uri="{C3380CC4-5D6E-409C-BE32-E72D297353CC}">
                <c16:uniqueId val="{00000022-CCB4-4DD7-87B0-27C24319DE80}"/>
              </c:ext>
            </c:extLst>
          </c:dPt>
          <c:dPt>
            <c:idx val="1"/>
            <c:bubble3D val="0"/>
            <c:spPr>
              <a:solidFill>
                <a:schemeClr val="accent6">
                  <a:shade val="46000"/>
                </a:schemeClr>
              </a:solidFill>
              <a:ln w="19050">
                <a:solidFill>
                  <a:schemeClr val="lt1"/>
                </a:solidFill>
              </a:ln>
              <a:effectLst/>
            </c:spPr>
            <c:extLst>
              <c:ext xmlns:c16="http://schemas.microsoft.com/office/drawing/2014/chart" uri="{C3380CC4-5D6E-409C-BE32-E72D297353CC}">
                <c16:uniqueId val="{00000024-CCB4-4DD7-87B0-27C24319DE80}"/>
              </c:ext>
            </c:extLst>
          </c:dPt>
          <c:dPt>
            <c:idx val="2"/>
            <c:bubble3D val="0"/>
            <c:spPr>
              <a:solidFill>
                <a:schemeClr val="accent6">
                  <a:shade val="54000"/>
                </a:schemeClr>
              </a:solidFill>
              <a:ln w="19050">
                <a:solidFill>
                  <a:schemeClr val="lt1"/>
                </a:solidFill>
              </a:ln>
              <a:effectLst/>
            </c:spPr>
            <c:extLst>
              <c:ext xmlns:c16="http://schemas.microsoft.com/office/drawing/2014/chart" uri="{C3380CC4-5D6E-409C-BE32-E72D297353CC}">
                <c16:uniqueId val="{00000026-CCB4-4DD7-87B0-27C24319DE80}"/>
              </c:ext>
            </c:extLst>
          </c:dPt>
          <c:dPt>
            <c:idx val="3"/>
            <c:bubble3D val="0"/>
            <c:spPr>
              <a:solidFill>
                <a:schemeClr val="accent6">
                  <a:shade val="62000"/>
                </a:schemeClr>
              </a:solidFill>
              <a:ln w="19050">
                <a:solidFill>
                  <a:schemeClr val="lt1"/>
                </a:solidFill>
              </a:ln>
              <a:effectLst/>
            </c:spPr>
            <c:extLst>
              <c:ext xmlns:c16="http://schemas.microsoft.com/office/drawing/2014/chart" uri="{C3380CC4-5D6E-409C-BE32-E72D297353CC}">
                <c16:uniqueId val="{00000028-CCB4-4DD7-87B0-27C24319DE80}"/>
              </c:ext>
            </c:extLst>
          </c:dPt>
          <c:dPt>
            <c:idx val="4"/>
            <c:bubble3D val="0"/>
            <c:spPr>
              <a:solidFill>
                <a:schemeClr val="accent6">
                  <a:shade val="71000"/>
                </a:schemeClr>
              </a:solidFill>
              <a:ln w="19050">
                <a:solidFill>
                  <a:schemeClr val="lt1"/>
                </a:solidFill>
              </a:ln>
              <a:effectLst/>
            </c:spPr>
            <c:extLst>
              <c:ext xmlns:c16="http://schemas.microsoft.com/office/drawing/2014/chart" uri="{C3380CC4-5D6E-409C-BE32-E72D297353CC}">
                <c16:uniqueId val="{0000002A-CCB4-4DD7-87B0-27C24319DE80}"/>
              </c:ext>
            </c:extLst>
          </c:dPt>
          <c:dPt>
            <c:idx val="5"/>
            <c:bubble3D val="0"/>
            <c:spPr>
              <a:solidFill>
                <a:schemeClr val="accent6">
                  <a:shade val="79000"/>
                </a:schemeClr>
              </a:solidFill>
              <a:ln w="19050">
                <a:solidFill>
                  <a:schemeClr val="lt1"/>
                </a:solidFill>
              </a:ln>
              <a:effectLst/>
            </c:spPr>
            <c:extLst>
              <c:ext xmlns:c16="http://schemas.microsoft.com/office/drawing/2014/chart" uri="{C3380CC4-5D6E-409C-BE32-E72D297353CC}">
                <c16:uniqueId val="{0000002C-CCB4-4DD7-87B0-27C24319DE80}"/>
              </c:ext>
            </c:extLst>
          </c:dPt>
          <c:dPt>
            <c:idx val="6"/>
            <c:bubble3D val="0"/>
            <c:spPr>
              <a:solidFill>
                <a:schemeClr val="accent6">
                  <a:shade val="87000"/>
                </a:schemeClr>
              </a:solidFill>
              <a:ln w="19050">
                <a:solidFill>
                  <a:schemeClr val="lt1"/>
                </a:solidFill>
              </a:ln>
              <a:effectLst/>
            </c:spPr>
            <c:extLst>
              <c:ext xmlns:c16="http://schemas.microsoft.com/office/drawing/2014/chart" uri="{C3380CC4-5D6E-409C-BE32-E72D297353CC}">
                <c16:uniqueId val="{0000002E-CCB4-4DD7-87B0-27C24319DE80}"/>
              </c:ext>
            </c:extLst>
          </c:dPt>
          <c:dPt>
            <c:idx val="7"/>
            <c:bubble3D val="0"/>
            <c:spPr>
              <a:solidFill>
                <a:schemeClr val="accent6">
                  <a:shade val="95000"/>
                </a:schemeClr>
              </a:solidFill>
              <a:ln w="19050">
                <a:solidFill>
                  <a:schemeClr val="lt1"/>
                </a:solidFill>
              </a:ln>
              <a:effectLst/>
            </c:spPr>
            <c:extLst>
              <c:ext xmlns:c16="http://schemas.microsoft.com/office/drawing/2014/chart" uri="{C3380CC4-5D6E-409C-BE32-E72D297353CC}">
                <c16:uniqueId val="{00000030-CCB4-4DD7-87B0-27C24319DE80}"/>
              </c:ext>
            </c:extLst>
          </c:dPt>
          <c:dPt>
            <c:idx val="8"/>
            <c:bubble3D val="0"/>
            <c:spPr>
              <a:solidFill>
                <a:schemeClr val="accent6">
                  <a:tint val="96000"/>
                </a:schemeClr>
              </a:solidFill>
              <a:ln w="19050">
                <a:solidFill>
                  <a:schemeClr val="lt1"/>
                </a:solidFill>
              </a:ln>
              <a:effectLst/>
            </c:spPr>
            <c:extLst>
              <c:ext xmlns:c16="http://schemas.microsoft.com/office/drawing/2014/chart" uri="{C3380CC4-5D6E-409C-BE32-E72D297353CC}">
                <c16:uniqueId val="{00000032-CCB4-4DD7-87B0-27C24319DE80}"/>
              </c:ext>
            </c:extLst>
          </c:dPt>
          <c:dPt>
            <c:idx val="9"/>
            <c:bubble3D val="0"/>
            <c:spPr>
              <a:solidFill>
                <a:schemeClr val="accent6">
                  <a:tint val="88000"/>
                </a:schemeClr>
              </a:solidFill>
              <a:ln w="19050">
                <a:solidFill>
                  <a:schemeClr val="lt1"/>
                </a:solidFill>
              </a:ln>
              <a:effectLst/>
            </c:spPr>
            <c:extLst>
              <c:ext xmlns:c16="http://schemas.microsoft.com/office/drawing/2014/chart" uri="{C3380CC4-5D6E-409C-BE32-E72D297353CC}">
                <c16:uniqueId val="{00000034-CCB4-4DD7-87B0-27C24319DE80}"/>
              </c:ext>
            </c:extLst>
          </c:dPt>
          <c:dPt>
            <c:idx val="10"/>
            <c:bubble3D val="0"/>
            <c:spPr>
              <a:solidFill>
                <a:schemeClr val="accent6">
                  <a:tint val="80000"/>
                </a:schemeClr>
              </a:solidFill>
              <a:ln w="19050">
                <a:solidFill>
                  <a:schemeClr val="lt1"/>
                </a:solidFill>
              </a:ln>
              <a:effectLst/>
            </c:spPr>
            <c:extLst>
              <c:ext xmlns:c16="http://schemas.microsoft.com/office/drawing/2014/chart" uri="{C3380CC4-5D6E-409C-BE32-E72D297353CC}">
                <c16:uniqueId val="{00000036-CCB4-4DD7-87B0-27C24319DE80}"/>
              </c:ext>
            </c:extLst>
          </c:dPt>
          <c:dPt>
            <c:idx val="11"/>
            <c:bubble3D val="0"/>
            <c:spPr>
              <a:solidFill>
                <a:schemeClr val="accent6">
                  <a:tint val="72000"/>
                </a:schemeClr>
              </a:solidFill>
              <a:ln w="19050">
                <a:solidFill>
                  <a:schemeClr val="lt1"/>
                </a:solidFill>
              </a:ln>
              <a:effectLst/>
            </c:spPr>
            <c:extLst>
              <c:ext xmlns:c16="http://schemas.microsoft.com/office/drawing/2014/chart" uri="{C3380CC4-5D6E-409C-BE32-E72D297353CC}">
                <c16:uniqueId val="{00000038-CCB4-4DD7-87B0-27C24319DE80}"/>
              </c:ext>
            </c:extLst>
          </c:dPt>
          <c:dPt>
            <c:idx val="12"/>
            <c:bubble3D val="0"/>
            <c:spPr>
              <a:solidFill>
                <a:schemeClr val="accent6">
                  <a:tint val="63000"/>
                </a:schemeClr>
              </a:solidFill>
              <a:ln w="19050">
                <a:solidFill>
                  <a:schemeClr val="lt1"/>
                </a:solidFill>
              </a:ln>
              <a:effectLst/>
            </c:spPr>
            <c:extLst>
              <c:ext xmlns:c16="http://schemas.microsoft.com/office/drawing/2014/chart" uri="{C3380CC4-5D6E-409C-BE32-E72D297353CC}">
                <c16:uniqueId val="{0000003A-CCB4-4DD7-87B0-27C24319DE80}"/>
              </c:ext>
            </c:extLst>
          </c:dPt>
          <c:dPt>
            <c:idx val="13"/>
            <c:bubble3D val="0"/>
            <c:spPr>
              <a:solidFill>
                <a:schemeClr val="accent6">
                  <a:tint val="55000"/>
                </a:schemeClr>
              </a:solidFill>
              <a:ln w="19050">
                <a:solidFill>
                  <a:schemeClr val="lt1"/>
                </a:solidFill>
              </a:ln>
              <a:effectLst/>
            </c:spPr>
            <c:extLst>
              <c:ext xmlns:c16="http://schemas.microsoft.com/office/drawing/2014/chart" uri="{C3380CC4-5D6E-409C-BE32-E72D297353CC}">
                <c16:uniqueId val="{0000003C-CCB4-4DD7-87B0-27C24319DE80}"/>
              </c:ext>
            </c:extLst>
          </c:dPt>
          <c:dPt>
            <c:idx val="14"/>
            <c:bubble3D val="0"/>
            <c:spPr>
              <a:solidFill>
                <a:schemeClr val="accent6">
                  <a:tint val="47000"/>
                </a:schemeClr>
              </a:solidFill>
              <a:ln w="19050">
                <a:solidFill>
                  <a:schemeClr val="lt1"/>
                </a:solidFill>
              </a:ln>
              <a:effectLst/>
            </c:spPr>
            <c:extLst>
              <c:ext xmlns:c16="http://schemas.microsoft.com/office/drawing/2014/chart" uri="{C3380CC4-5D6E-409C-BE32-E72D297353CC}">
                <c16:uniqueId val="{0000003E-CCB4-4DD7-87B0-27C24319DE80}"/>
              </c:ext>
            </c:extLst>
          </c:dPt>
          <c:dPt>
            <c:idx val="15"/>
            <c:bubble3D val="0"/>
            <c:spPr>
              <a:solidFill>
                <a:schemeClr val="accent6">
                  <a:tint val="39000"/>
                </a:schemeClr>
              </a:solidFill>
              <a:ln w="19050">
                <a:solidFill>
                  <a:schemeClr val="lt1"/>
                </a:solidFill>
              </a:ln>
              <a:effectLst/>
            </c:spPr>
            <c:extLst>
              <c:ext xmlns:c16="http://schemas.microsoft.com/office/drawing/2014/chart" uri="{C3380CC4-5D6E-409C-BE32-E72D297353CC}">
                <c16:uniqueId val="{00000040-CCB4-4DD7-87B0-27C24319DE8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419"/>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Sheet1!$B$24:$B$40</c:f>
              <c:strCache>
                <c:ptCount val="16"/>
                <c:pt idx="0">
                  <c:v>Alemania</c:v>
                </c:pt>
                <c:pt idx="1">
                  <c:v>Argentina</c:v>
                </c:pt>
                <c:pt idx="2">
                  <c:v>China</c:v>
                </c:pt>
                <c:pt idx="3">
                  <c:v>Corea del Sur</c:v>
                </c:pt>
                <c:pt idx="4">
                  <c:v>España</c:v>
                </c:pt>
                <c:pt idx="5">
                  <c:v>Estados Unidos</c:v>
                </c:pt>
                <c:pt idx="6">
                  <c:v>Francia</c:v>
                </c:pt>
                <c:pt idx="7">
                  <c:v>Grecia</c:v>
                </c:pt>
                <c:pt idx="8">
                  <c:v>Israel</c:v>
                </c:pt>
                <c:pt idx="9">
                  <c:v>Italia</c:v>
                </c:pt>
                <c:pt idx="10">
                  <c:v>Japón</c:v>
                </c:pt>
                <c:pt idx="11">
                  <c:v>México</c:v>
                </c:pt>
                <c:pt idx="12">
                  <c:v>Países Bajos</c:v>
                </c:pt>
                <c:pt idx="13">
                  <c:v>Singapur</c:v>
                </c:pt>
                <c:pt idx="14">
                  <c:v>Taiwán</c:v>
                </c:pt>
                <c:pt idx="15">
                  <c:v>Turquía</c:v>
                </c:pt>
              </c:strCache>
            </c:strRef>
          </c:cat>
          <c:val>
            <c:numRef>
              <c:f>Sheet1!$D$24:$D$40</c:f>
              <c:numCache>
                <c:formatCode>_(* #,##0.00_);_(* \(#,##0.00\);_(* "-"??_);_(@_)</c:formatCode>
                <c:ptCount val="16"/>
                <c:pt idx="0">
                  <c:v>2879156.75</c:v>
                </c:pt>
                <c:pt idx="1">
                  <c:v>984802</c:v>
                </c:pt>
                <c:pt idx="2">
                  <c:v>1741000.54</c:v>
                </c:pt>
                <c:pt idx="3">
                  <c:v>554540</c:v>
                </c:pt>
                <c:pt idx="4">
                  <c:v>611435.66999999993</c:v>
                </c:pt>
                <c:pt idx="5">
                  <c:v>1510329.8</c:v>
                </c:pt>
                <c:pt idx="6">
                  <c:v>824589.25</c:v>
                </c:pt>
                <c:pt idx="7">
                  <c:v>3033902.8</c:v>
                </c:pt>
                <c:pt idx="8">
                  <c:v>1181031.28</c:v>
                </c:pt>
                <c:pt idx="9">
                  <c:v>971963.87</c:v>
                </c:pt>
                <c:pt idx="10">
                  <c:v>11360441.299999999</c:v>
                </c:pt>
                <c:pt idx="11">
                  <c:v>8108613.6499999976</c:v>
                </c:pt>
                <c:pt idx="12">
                  <c:v>1858101.8300000003</c:v>
                </c:pt>
                <c:pt idx="13">
                  <c:v>305298.7</c:v>
                </c:pt>
                <c:pt idx="14">
                  <c:v>2582343.59</c:v>
                </c:pt>
                <c:pt idx="15">
                  <c:v>2090834.5899999999</c:v>
                </c:pt>
              </c:numCache>
            </c:numRef>
          </c:val>
          <c:extLst>
            <c:ext xmlns:c16="http://schemas.microsoft.com/office/drawing/2014/chart" uri="{C3380CC4-5D6E-409C-BE32-E72D297353CC}">
              <c16:uniqueId val="{00000041-CCB4-4DD7-87B0-27C24319DE80}"/>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419"/>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ata4.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diagrams/_rels/data5.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ata6.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ata7.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image" Target="../media/image28.png"/><Relationship Id="rId7" Type="http://schemas.openxmlformats.org/officeDocument/2006/relationships/image" Target="../media/image55.png"/><Relationship Id="rId2" Type="http://schemas.openxmlformats.org/officeDocument/2006/relationships/image" Target="../media/image54.svg"/><Relationship Id="rId1" Type="http://schemas.openxmlformats.org/officeDocument/2006/relationships/image" Target="../media/image53.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6" Type="http://schemas.openxmlformats.org/officeDocument/2006/relationships/image" Target="../media/image25.svg"/><Relationship Id="rId5" Type="http://schemas.openxmlformats.org/officeDocument/2006/relationships/image" Target="../media/image24.png"/><Relationship Id="rId4" Type="http://schemas.openxmlformats.org/officeDocument/2006/relationships/image" Target="../media/image23.svg"/></Relationships>
</file>

<file path=ppt/diagrams/_rels/drawing4.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diagrams/_rels/drawing5.xml.rels><?xml version="1.0" encoding="UTF-8" standalone="yes"?>
<Relationships xmlns="http://schemas.openxmlformats.org/package/2006/relationships"><Relationship Id="rId8" Type="http://schemas.openxmlformats.org/officeDocument/2006/relationships/image" Target="../media/image43.sv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svg"/><Relationship Id="rId1" Type="http://schemas.openxmlformats.org/officeDocument/2006/relationships/image" Target="../media/image36.png"/><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image" Target="../media/image39.svg"/></Relationships>
</file>

<file path=ppt/diagrams/_rels/drawing6.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image" Target="../media/image28.png"/><Relationship Id="rId7" Type="http://schemas.openxmlformats.org/officeDocument/2006/relationships/image" Target="../media/image55.png"/><Relationship Id="rId2" Type="http://schemas.openxmlformats.org/officeDocument/2006/relationships/image" Target="../media/image54.svg"/><Relationship Id="rId1" Type="http://schemas.openxmlformats.org/officeDocument/2006/relationships/image" Target="../media/image53.png"/><Relationship Id="rId6" Type="http://schemas.openxmlformats.org/officeDocument/2006/relationships/image" Target="../media/image31.svg"/><Relationship Id="rId5" Type="http://schemas.openxmlformats.org/officeDocument/2006/relationships/image" Target="../media/image3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2CC4A2-4D4A-4DA7-89F9-E32B0A73FE20}" type="doc">
      <dgm:prSet loTypeId="urn:microsoft.com/office/officeart/2018/2/layout/IconVerticalSolidList" loCatId="icon" qsTypeId="urn:microsoft.com/office/officeart/2005/8/quickstyle/simple1" qsCatId="simple" csTypeId="urn:microsoft.com/office/officeart/2005/8/colors/colorful2" csCatId="colorful" phldr="1"/>
      <dgm:spPr/>
      <dgm:t>
        <a:bodyPr/>
        <a:lstStyle/>
        <a:p>
          <a:endParaRPr lang="en-US"/>
        </a:p>
      </dgm:t>
    </dgm:pt>
    <dgm:pt modelId="{2765341B-51CB-4DE9-96B9-51536F94369C}">
      <dgm:prSet/>
      <dgm:spPr/>
      <dgm:t>
        <a:bodyPr/>
        <a:lstStyle/>
        <a:p>
          <a:pPr>
            <a:lnSpc>
              <a:spcPct val="100000"/>
            </a:lnSpc>
          </a:pPr>
          <a:r>
            <a:rPr lang="en-US" dirty="0"/>
            <a:t>Expected decrease in crop size of 35% versus 2020 season. Total crop = 55,000 – 60,000 </a:t>
          </a:r>
          <a:r>
            <a:rPr lang="en-US" dirty="0" err="1"/>
            <a:t>MTs.</a:t>
          </a:r>
          <a:r>
            <a:rPr lang="en-US" dirty="0"/>
            <a:t>  </a:t>
          </a:r>
        </a:p>
      </dgm:t>
    </dgm:pt>
    <dgm:pt modelId="{2F502CA3-CEBD-46D3-9BB9-A4FBAAFF34A6}" type="parTrans" cxnId="{1B2E09C1-53F8-4F77-BEDE-6F3EBE2995F5}">
      <dgm:prSet/>
      <dgm:spPr/>
      <dgm:t>
        <a:bodyPr/>
        <a:lstStyle/>
        <a:p>
          <a:endParaRPr lang="en-US"/>
        </a:p>
      </dgm:t>
    </dgm:pt>
    <dgm:pt modelId="{566EC7C3-31C6-4E6B-AF8A-952BB5855FCC}" type="sibTrans" cxnId="{1B2E09C1-53F8-4F77-BEDE-6F3EBE2995F5}">
      <dgm:prSet/>
      <dgm:spPr/>
      <dgm:t>
        <a:bodyPr/>
        <a:lstStyle/>
        <a:p>
          <a:endParaRPr lang="en-US"/>
        </a:p>
      </dgm:t>
    </dgm:pt>
    <dgm:pt modelId="{9F365531-1322-4A56-9380-EBBCAD5E609E}">
      <dgm:prSet/>
      <dgm:spPr/>
      <dgm:t>
        <a:bodyPr/>
        <a:lstStyle/>
        <a:p>
          <a:pPr>
            <a:lnSpc>
              <a:spcPct val="100000"/>
            </a:lnSpc>
          </a:pPr>
          <a:r>
            <a:rPr lang="en-US" dirty="0"/>
            <a:t>Competing crops (corn) and lower effective yields.  </a:t>
          </a:r>
        </a:p>
      </dgm:t>
    </dgm:pt>
    <dgm:pt modelId="{1825349D-9AFB-40EA-9BD4-3B2249E55411}" type="parTrans" cxnId="{4A55B188-1BC0-4F2A-AFAD-19380A5BFA3A}">
      <dgm:prSet/>
      <dgm:spPr/>
      <dgm:t>
        <a:bodyPr/>
        <a:lstStyle/>
        <a:p>
          <a:endParaRPr lang="en-US"/>
        </a:p>
      </dgm:t>
    </dgm:pt>
    <dgm:pt modelId="{24BE1A05-CF8D-444C-B0F9-9CCE62573E36}" type="sibTrans" cxnId="{4A55B188-1BC0-4F2A-AFAD-19380A5BFA3A}">
      <dgm:prSet/>
      <dgm:spPr/>
      <dgm:t>
        <a:bodyPr/>
        <a:lstStyle/>
        <a:p>
          <a:endParaRPr lang="en-US"/>
        </a:p>
      </dgm:t>
    </dgm:pt>
    <dgm:pt modelId="{758E6A21-62CB-40D2-B856-ACD71B7BD947}">
      <dgm:prSet/>
      <dgm:spPr/>
      <dgm:t>
        <a:bodyPr/>
        <a:lstStyle/>
        <a:p>
          <a:pPr>
            <a:lnSpc>
              <a:spcPct val="100000"/>
            </a:lnSpc>
          </a:pPr>
          <a:r>
            <a:rPr lang="en-US" dirty="0"/>
            <a:t>Exporters are achieving higher international prices. </a:t>
          </a:r>
        </a:p>
      </dgm:t>
    </dgm:pt>
    <dgm:pt modelId="{78171728-C780-4796-8DFB-A46DD3CC82F7}" type="parTrans" cxnId="{0B3F3917-7952-4734-AFE7-191C3B62F0AB}">
      <dgm:prSet/>
      <dgm:spPr/>
      <dgm:t>
        <a:bodyPr/>
        <a:lstStyle/>
        <a:p>
          <a:endParaRPr lang="en-US"/>
        </a:p>
      </dgm:t>
    </dgm:pt>
    <dgm:pt modelId="{C05ECDD1-2FDF-46F7-9BF8-033F28FCE582}" type="sibTrans" cxnId="{0B3F3917-7952-4734-AFE7-191C3B62F0AB}">
      <dgm:prSet/>
      <dgm:spPr/>
      <dgm:t>
        <a:bodyPr/>
        <a:lstStyle/>
        <a:p>
          <a:endParaRPr lang="en-US"/>
        </a:p>
      </dgm:t>
    </dgm:pt>
    <dgm:pt modelId="{F92237CA-9F82-43F6-8A96-425F073A1867}">
      <dgm:prSet phldrT="[Text]"/>
      <dgm:spPr/>
      <dgm:t>
        <a:bodyPr/>
        <a:lstStyle/>
        <a:p>
          <a:pPr>
            <a:lnSpc>
              <a:spcPct val="100000"/>
            </a:lnSpc>
          </a:pPr>
          <a:r>
            <a:rPr lang="en-US" dirty="0"/>
            <a:t>Big logistical challenges (higher freight costs and lack of container boxes). </a:t>
          </a:r>
        </a:p>
      </dgm:t>
    </dgm:pt>
    <dgm:pt modelId="{6A2BF594-79DE-4F46-B58A-57D8441C18D3}" type="parTrans" cxnId="{CB48D878-F30E-4921-8810-45629879FC98}">
      <dgm:prSet/>
      <dgm:spPr/>
      <dgm:t>
        <a:bodyPr/>
        <a:lstStyle/>
        <a:p>
          <a:endParaRPr lang="en-US"/>
        </a:p>
      </dgm:t>
    </dgm:pt>
    <dgm:pt modelId="{C84B3A50-ABF1-4245-B7F1-7515E74C4E75}" type="sibTrans" cxnId="{CB48D878-F30E-4921-8810-45629879FC98}">
      <dgm:prSet/>
      <dgm:spPr/>
      <dgm:t>
        <a:bodyPr/>
        <a:lstStyle/>
        <a:p>
          <a:endParaRPr lang="en-US"/>
        </a:p>
      </dgm:t>
    </dgm:pt>
    <dgm:pt modelId="{BF7D6A3D-3C1D-4150-ABDC-03C8FBBC08DF}" type="pres">
      <dgm:prSet presAssocID="{3B2CC4A2-4D4A-4DA7-89F9-E32B0A73FE20}" presName="root" presStyleCnt="0">
        <dgm:presLayoutVars>
          <dgm:dir/>
          <dgm:resizeHandles val="exact"/>
        </dgm:presLayoutVars>
      </dgm:prSet>
      <dgm:spPr/>
    </dgm:pt>
    <dgm:pt modelId="{5ADF1D11-0432-4FBA-8114-44935A628C2A}" type="pres">
      <dgm:prSet presAssocID="{2765341B-51CB-4DE9-96B9-51536F94369C}" presName="compNode" presStyleCnt="0"/>
      <dgm:spPr/>
    </dgm:pt>
    <dgm:pt modelId="{DC595E4F-F8F8-48C8-BFAB-859CFA34D119}" type="pres">
      <dgm:prSet presAssocID="{2765341B-51CB-4DE9-96B9-51536F94369C}" presName="bgRect" presStyleLbl="bgShp" presStyleIdx="0" presStyleCnt="4"/>
      <dgm:spPr/>
    </dgm:pt>
    <dgm:pt modelId="{3BC7E26D-8EFA-44AE-981E-FB76174E27C3}" type="pres">
      <dgm:prSet presAssocID="{2765341B-51CB-4DE9-96B9-51536F94369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scalator Down with solid fill"/>
        </a:ext>
      </dgm:extLst>
    </dgm:pt>
    <dgm:pt modelId="{C43F4274-68F6-4FEA-8A93-D89417868489}" type="pres">
      <dgm:prSet presAssocID="{2765341B-51CB-4DE9-96B9-51536F94369C}" presName="spaceRect" presStyleCnt="0"/>
      <dgm:spPr/>
    </dgm:pt>
    <dgm:pt modelId="{D9F69AEF-F3C0-49CF-B779-6025788498FC}" type="pres">
      <dgm:prSet presAssocID="{2765341B-51CB-4DE9-96B9-51536F94369C}" presName="parTx" presStyleLbl="revTx" presStyleIdx="0" presStyleCnt="4">
        <dgm:presLayoutVars>
          <dgm:chMax val="0"/>
          <dgm:chPref val="0"/>
        </dgm:presLayoutVars>
      </dgm:prSet>
      <dgm:spPr/>
    </dgm:pt>
    <dgm:pt modelId="{18029EBD-1A2B-42A8-8DAE-0A7F46EABF2E}" type="pres">
      <dgm:prSet presAssocID="{566EC7C3-31C6-4E6B-AF8A-952BB5855FCC}" presName="sibTrans" presStyleCnt="0"/>
      <dgm:spPr/>
    </dgm:pt>
    <dgm:pt modelId="{8162622A-83DA-4ECA-A8E0-3CDEFA1FC76D}" type="pres">
      <dgm:prSet presAssocID="{9F365531-1322-4A56-9380-EBBCAD5E609E}" presName="compNode" presStyleCnt="0"/>
      <dgm:spPr/>
    </dgm:pt>
    <dgm:pt modelId="{F60A6CE9-AD03-45DF-9F8A-19FCB8A2F7D4}" type="pres">
      <dgm:prSet presAssocID="{9F365531-1322-4A56-9380-EBBCAD5E609E}" presName="bgRect" presStyleLbl="bgShp" presStyleIdx="1" presStyleCnt="4"/>
      <dgm:spPr/>
    </dgm:pt>
    <dgm:pt modelId="{7AEFD66D-3D0A-4E2B-85A9-F1719072EA14}" type="pres">
      <dgm:prSet presAssocID="{9F365531-1322-4A56-9380-EBBCAD5E609E}"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rn with solid fill"/>
        </a:ext>
      </dgm:extLst>
    </dgm:pt>
    <dgm:pt modelId="{07E8D280-0583-48B5-8A2B-86644A27E86B}" type="pres">
      <dgm:prSet presAssocID="{9F365531-1322-4A56-9380-EBBCAD5E609E}" presName="spaceRect" presStyleCnt="0"/>
      <dgm:spPr/>
    </dgm:pt>
    <dgm:pt modelId="{DC8394C0-A471-43EC-B890-9EC4C87C9332}" type="pres">
      <dgm:prSet presAssocID="{9F365531-1322-4A56-9380-EBBCAD5E609E}" presName="parTx" presStyleLbl="revTx" presStyleIdx="1" presStyleCnt="4">
        <dgm:presLayoutVars>
          <dgm:chMax val="0"/>
          <dgm:chPref val="0"/>
        </dgm:presLayoutVars>
      </dgm:prSet>
      <dgm:spPr/>
    </dgm:pt>
    <dgm:pt modelId="{C196D2C1-F421-4681-A3AD-C58618012D8C}" type="pres">
      <dgm:prSet presAssocID="{24BE1A05-CF8D-444C-B0F9-9CCE62573E36}" presName="sibTrans" presStyleCnt="0"/>
      <dgm:spPr/>
    </dgm:pt>
    <dgm:pt modelId="{BFB02482-64A8-48A9-A9EC-7432D5B08EAC}" type="pres">
      <dgm:prSet presAssocID="{758E6A21-62CB-40D2-B856-ACD71B7BD947}" presName="compNode" presStyleCnt="0"/>
      <dgm:spPr/>
    </dgm:pt>
    <dgm:pt modelId="{0E0E51AC-7518-4B87-9B31-569277BF28B3}" type="pres">
      <dgm:prSet presAssocID="{758E6A21-62CB-40D2-B856-ACD71B7BD947}" presName="bgRect" presStyleLbl="bgShp" presStyleIdx="2" presStyleCnt="4"/>
      <dgm:spPr/>
    </dgm:pt>
    <dgm:pt modelId="{DDD73652-8251-4793-9D95-A0934BC3A83A}" type="pres">
      <dgm:prSet presAssocID="{758E6A21-62CB-40D2-B856-ACD71B7BD947}" presName="iconRect" presStyleLbl="node1" presStyleIdx="2" presStyleCnt="4" custLinFactNeighborX="8818"/>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Flying Money with solid fill"/>
        </a:ext>
      </dgm:extLst>
    </dgm:pt>
    <dgm:pt modelId="{5AE58D11-5906-47B5-AB35-67318E0A2679}" type="pres">
      <dgm:prSet presAssocID="{758E6A21-62CB-40D2-B856-ACD71B7BD947}" presName="spaceRect" presStyleCnt="0"/>
      <dgm:spPr/>
    </dgm:pt>
    <dgm:pt modelId="{6E2AEDA4-A37B-4366-A130-8F519B6D2479}" type="pres">
      <dgm:prSet presAssocID="{758E6A21-62CB-40D2-B856-ACD71B7BD947}" presName="parTx" presStyleLbl="revTx" presStyleIdx="2" presStyleCnt="4">
        <dgm:presLayoutVars>
          <dgm:chMax val="0"/>
          <dgm:chPref val="0"/>
        </dgm:presLayoutVars>
      </dgm:prSet>
      <dgm:spPr/>
    </dgm:pt>
    <dgm:pt modelId="{349EF113-5ADA-45DC-83D9-75538B4E6036}" type="pres">
      <dgm:prSet presAssocID="{C05ECDD1-2FDF-46F7-9BF8-033F28FCE582}" presName="sibTrans" presStyleCnt="0"/>
      <dgm:spPr/>
    </dgm:pt>
    <dgm:pt modelId="{C262A231-57D9-455F-98F1-3037BF6C8E1D}" type="pres">
      <dgm:prSet presAssocID="{F92237CA-9F82-43F6-8A96-425F073A1867}" presName="compNode" presStyleCnt="0"/>
      <dgm:spPr/>
    </dgm:pt>
    <dgm:pt modelId="{0C96FEAC-8926-434B-8C45-F315983E6887}" type="pres">
      <dgm:prSet presAssocID="{F92237CA-9F82-43F6-8A96-425F073A1867}" presName="bgRect" presStyleLbl="bgShp" presStyleIdx="3" presStyleCnt="4"/>
      <dgm:spPr/>
    </dgm:pt>
    <dgm:pt modelId="{B44F0666-ED71-4F7A-BD7E-B3FC02F39C46}" type="pres">
      <dgm:prSet presAssocID="{F92237CA-9F82-43F6-8A96-425F073A186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ruise ship with solid fill"/>
        </a:ext>
      </dgm:extLst>
    </dgm:pt>
    <dgm:pt modelId="{82CAAB59-4610-4070-AF8B-4FDE9F8EA4E3}" type="pres">
      <dgm:prSet presAssocID="{F92237CA-9F82-43F6-8A96-425F073A1867}" presName="spaceRect" presStyleCnt="0"/>
      <dgm:spPr/>
    </dgm:pt>
    <dgm:pt modelId="{4B30757C-42CA-455E-802F-04853FF34294}" type="pres">
      <dgm:prSet presAssocID="{F92237CA-9F82-43F6-8A96-425F073A1867}" presName="parTx" presStyleLbl="revTx" presStyleIdx="3" presStyleCnt="4">
        <dgm:presLayoutVars>
          <dgm:chMax val="0"/>
          <dgm:chPref val="0"/>
        </dgm:presLayoutVars>
      </dgm:prSet>
      <dgm:spPr/>
    </dgm:pt>
  </dgm:ptLst>
  <dgm:cxnLst>
    <dgm:cxn modelId="{0B3F3917-7952-4734-AFE7-191C3B62F0AB}" srcId="{3B2CC4A2-4D4A-4DA7-89F9-E32B0A73FE20}" destId="{758E6A21-62CB-40D2-B856-ACD71B7BD947}" srcOrd="2" destOrd="0" parTransId="{78171728-C780-4796-8DFB-A46DD3CC82F7}" sibTransId="{C05ECDD1-2FDF-46F7-9BF8-033F28FCE582}"/>
    <dgm:cxn modelId="{B4A85C37-7644-41D9-B3CF-FEA164FFEBEB}" type="presOf" srcId="{758E6A21-62CB-40D2-B856-ACD71B7BD947}" destId="{6E2AEDA4-A37B-4366-A130-8F519B6D2479}" srcOrd="0" destOrd="0" presId="urn:microsoft.com/office/officeart/2018/2/layout/IconVerticalSolidList"/>
    <dgm:cxn modelId="{18C5B85B-C709-441B-8D95-9043BF99786D}" type="presOf" srcId="{3B2CC4A2-4D4A-4DA7-89F9-E32B0A73FE20}" destId="{BF7D6A3D-3C1D-4150-ABDC-03C8FBBC08DF}" srcOrd="0" destOrd="0" presId="urn:microsoft.com/office/officeart/2018/2/layout/IconVerticalSolidList"/>
    <dgm:cxn modelId="{CB48D878-F30E-4921-8810-45629879FC98}" srcId="{3B2CC4A2-4D4A-4DA7-89F9-E32B0A73FE20}" destId="{F92237CA-9F82-43F6-8A96-425F073A1867}" srcOrd="3" destOrd="0" parTransId="{6A2BF594-79DE-4F46-B58A-57D8441C18D3}" sibTransId="{C84B3A50-ABF1-4245-B7F1-7515E74C4E75}"/>
    <dgm:cxn modelId="{A809617B-CB31-4EFE-AD01-E606C7A7A066}" type="presOf" srcId="{2765341B-51CB-4DE9-96B9-51536F94369C}" destId="{D9F69AEF-F3C0-49CF-B779-6025788498FC}" srcOrd="0" destOrd="0" presId="urn:microsoft.com/office/officeart/2018/2/layout/IconVerticalSolidList"/>
    <dgm:cxn modelId="{4A55B188-1BC0-4F2A-AFAD-19380A5BFA3A}" srcId="{3B2CC4A2-4D4A-4DA7-89F9-E32B0A73FE20}" destId="{9F365531-1322-4A56-9380-EBBCAD5E609E}" srcOrd="1" destOrd="0" parTransId="{1825349D-9AFB-40EA-9BD4-3B2249E55411}" sibTransId="{24BE1A05-CF8D-444C-B0F9-9CCE62573E36}"/>
    <dgm:cxn modelId="{1CBEF4BC-D65C-485E-AC07-BE72BDA23134}" type="presOf" srcId="{F92237CA-9F82-43F6-8A96-425F073A1867}" destId="{4B30757C-42CA-455E-802F-04853FF34294}" srcOrd="0" destOrd="0" presId="urn:microsoft.com/office/officeart/2018/2/layout/IconVerticalSolidList"/>
    <dgm:cxn modelId="{1B2E09C1-53F8-4F77-BEDE-6F3EBE2995F5}" srcId="{3B2CC4A2-4D4A-4DA7-89F9-E32B0A73FE20}" destId="{2765341B-51CB-4DE9-96B9-51536F94369C}" srcOrd="0" destOrd="0" parTransId="{2F502CA3-CEBD-46D3-9BB9-A4FBAAFF34A6}" sibTransId="{566EC7C3-31C6-4E6B-AF8A-952BB5855FCC}"/>
    <dgm:cxn modelId="{28556CDC-40C1-45F7-9720-8D3FADC4DFEE}" type="presOf" srcId="{9F365531-1322-4A56-9380-EBBCAD5E609E}" destId="{DC8394C0-A471-43EC-B890-9EC4C87C9332}" srcOrd="0" destOrd="0" presId="urn:microsoft.com/office/officeart/2018/2/layout/IconVerticalSolidList"/>
    <dgm:cxn modelId="{D384A86C-9925-4FBB-8E68-07EAC8716FA7}" type="presParOf" srcId="{BF7D6A3D-3C1D-4150-ABDC-03C8FBBC08DF}" destId="{5ADF1D11-0432-4FBA-8114-44935A628C2A}" srcOrd="0" destOrd="0" presId="urn:microsoft.com/office/officeart/2018/2/layout/IconVerticalSolidList"/>
    <dgm:cxn modelId="{5D201ADA-01DA-4032-A036-BD8B070F14E7}" type="presParOf" srcId="{5ADF1D11-0432-4FBA-8114-44935A628C2A}" destId="{DC595E4F-F8F8-48C8-BFAB-859CFA34D119}" srcOrd="0" destOrd="0" presId="urn:microsoft.com/office/officeart/2018/2/layout/IconVerticalSolidList"/>
    <dgm:cxn modelId="{82AD05B9-50AC-4AEA-A96C-69924DB1BDE4}" type="presParOf" srcId="{5ADF1D11-0432-4FBA-8114-44935A628C2A}" destId="{3BC7E26D-8EFA-44AE-981E-FB76174E27C3}" srcOrd="1" destOrd="0" presId="urn:microsoft.com/office/officeart/2018/2/layout/IconVerticalSolidList"/>
    <dgm:cxn modelId="{B726B329-1397-4C88-B71C-32C88A0F68AC}" type="presParOf" srcId="{5ADF1D11-0432-4FBA-8114-44935A628C2A}" destId="{C43F4274-68F6-4FEA-8A93-D89417868489}" srcOrd="2" destOrd="0" presId="urn:microsoft.com/office/officeart/2018/2/layout/IconVerticalSolidList"/>
    <dgm:cxn modelId="{79A5C49C-A2C7-4079-A0E4-664CB4645725}" type="presParOf" srcId="{5ADF1D11-0432-4FBA-8114-44935A628C2A}" destId="{D9F69AEF-F3C0-49CF-B779-6025788498FC}" srcOrd="3" destOrd="0" presId="urn:microsoft.com/office/officeart/2018/2/layout/IconVerticalSolidList"/>
    <dgm:cxn modelId="{77293648-3936-4617-9805-995251170542}" type="presParOf" srcId="{BF7D6A3D-3C1D-4150-ABDC-03C8FBBC08DF}" destId="{18029EBD-1A2B-42A8-8DAE-0A7F46EABF2E}" srcOrd="1" destOrd="0" presId="urn:microsoft.com/office/officeart/2018/2/layout/IconVerticalSolidList"/>
    <dgm:cxn modelId="{C33D5653-E7F3-4353-A15A-EA83ED596EEC}" type="presParOf" srcId="{BF7D6A3D-3C1D-4150-ABDC-03C8FBBC08DF}" destId="{8162622A-83DA-4ECA-A8E0-3CDEFA1FC76D}" srcOrd="2" destOrd="0" presId="urn:microsoft.com/office/officeart/2018/2/layout/IconVerticalSolidList"/>
    <dgm:cxn modelId="{E33B934D-8939-414D-8B71-447FFC3F06A0}" type="presParOf" srcId="{8162622A-83DA-4ECA-A8E0-3CDEFA1FC76D}" destId="{F60A6CE9-AD03-45DF-9F8A-19FCB8A2F7D4}" srcOrd="0" destOrd="0" presId="urn:microsoft.com/office/officeart/2018/2/layout/IconVerticalSolidList"/>
    <dgm:cxn modelId="{18E6B97C-89CD-42BE-A98F-655A315E809B}" type="presParOf" srcId="{8162622A-83DA-4ECA-A8E0-3CDEFA1FC76D}" destId="{7AEFD66D-3D0A-4E2B-85A9-F1719072EA14}" srcOrd="1" destOrd="0" presId="urn:microsoft.com/office/officeart/2018/2/layout/IconVerticalSolidList"/>
    <dgm:cxn modelId="{758B2BD7-88E6-4A24-A207-FF09EEC3A3EA}" type="presParOf" srcId="{8162622A-83DA-4ECA-A8E0-3CDEFA1FC76D}" destId="{07E8D280-0583-48B5-8A2B-86644A27E86B}" srcOrd="2" destOrd="0" presId="urn:microsoft.com/office/officeart/2018/2/layout/IconVerticalSolidList"/>
    <dgm:cxn modelId="{DC4BF52B-C6A3-4F3D-8F66-A0B357A79D97}" type="presParOf" srcId="{8162622A-83DA-4ECA-A8E0-3CDEFA1FC76D}" destId="{DC8394C0-A471-43EC-B890-9EC4C87C9332}" srcOrd="3" destOrd="0" presId="urn:microsoft.com/office/officeart/2018/2/layout/IconVerticalSolidList"/>
    <dgm:cxn modelId="{9A0F0157-5DA9-4FBF-9E88-2923CCBD47F2}" type="presParOf" srcId="{BF7D6A3D-3C1D-4150-ABDC-03C8FBBC08DF}" destId="{C196D2C1-F421-4681-A3AD-C58618012D8C}" srcOrd="3" destOrd="0" presId="urn:microsoft.com/office/officeart/2018/2/layout/IconVerticalSolidList"/>
    <dgm:cxn modelId="{FE25DD8F-578F-414F-892A-3FF0511EE3FB}" type="presParOf" srcId="{BF7D6A3D-3C1D-4150-ABDC-03C8FBBC08DF}" destId="{BFB02482-64A8-48A9-A9EC-7432D5B08EAC}" srcOrd="4" destOrd="0" presId="urn:microsoft.com/office/officeart/2018/2/layout/IconVerticalSolidList"/>
    <dgm:cxn modelId="{FCC9D871-3560-44A2-BD8A-30FF7250F936}" type="presParOf" srcId="{BFB02482-64A8-48A9-A9EC-7432D5B08EAC}" destId="{0E0E51AC-7518-4B87-9B31-569277BF28B3}" srcOrd="0" destOrd="0" presId="urn:microsoft.com/office/officeart/2018/2/layout/IconVerticalSolidList"/>
    <dgm:cxn modelId="{42E33691-B897-44B3-AE57-5943ECEBCA72}" type="presParOf" srcId="{BFB02482-64A8-48A9-A9EC-7432D5B08EAC}" destId="{DDD73652-8251-4793-9D95-A0934BC3A83A}" srcOrd="1" destOrd="0" presId="urn:microsoft.com/office/officeart/2018/2/layout/IconVerticalSolidList"/>
    <dgm:cxn modelId="{8E4AE5B2-4E30-49B9-8C73-B5EE59BDF335}" type="presParOf" srcId="{BFB02482-64A8-48A9-A9EC-7432D5B08EAC}" destId="{5AE58D11-5906-47B5-AB35-67318E0A2679}" srcOrd="2" destOrd="0" presId="urn:microsoft.com/office/officeart/2018/2/layout/IconVerticalSolidList"/>
    <dgm:cxn modelId="{2DE02B8C-1416-4F85-963C-11710CD24E88}" type="presParOf" srcId="{BFB02482-64A8-48A9-A9EC-7432D5B08EAC}" destId="{6E2AEDA4-A37B-4366-A130-8F519B6D2479}" srcOrd="3" destOrd="0" presId="urn:microsoft.com/office/officeart/2018/2/layout/IconVerticalSolidList"/>
    <dgm:cxn modelId="{954D9AD6-FFA8-4F8D-B73F-32177D7DB3BA}" type="presParOf" srcId="{BF7D6A3D-3C1D-4150-ABDC-03C8FBBC08DF}" destId="{349EF113-5ADA-45DC-83D9-75538B4E6036}" srcOrd="5" destOrd="0" presId="urn:microsoft.com/office/officeart/2018/2/layout/IconVerticalSolidList"/>
    <dgm:cxn modelId="{98183B76-1E58-4E17-ABBC-B2DC88AC4A3B}" type="presParOf" srcId="{BF7D6A3D-3C1D-4150-ABDC-03C8FBBC08DF}" destId="{C262A231-57D9-455F-98F1-3037BF6C8E1D}" srcOrd="6" destOrd="0" presId="urn:microsoft.com/office/officeart/2018/2/layout/IconVerticalSolidList"/>
    <dgm:cxn modelId="{534932B5-DC36-45F0-B0CB-FCF40B2363E6}" type="presParOf" srcId="{C262A231-57D9-455F-98F1-3037BF6C8E1D}" destId="{0C96FEAC-8926-434B-8C45-F315983E6887}" srcOrd="0" destOrd="0" presId="urn:microsoft.com/office/officeart/2018/2/layout/IconVerticalSolidList"/>
    <dgm:cxn modelId="{0B9B5DEA-4F28-4252-B519-B2DAD60172D7}" type="presParOf" srcId="{C262A231-57D9-455F-98F1-3037BF6C8E1D}" destId="{B44F0666-ED71-4F7A-BD7E-B3FC02F39C46}" srcOrd="1" destOrd="0" presId="urn:microsoft.com/office/officeart/2018/2/layout/IconVerticalSolidList"/>
    <dgm:cxn modelId="{CA93A765-FDA5-4092-8776-45845D5491A7}" type="presParOf" srcId="{C262A231-57D9-455F-98F1-3037BF6C8E1D}" destId="{82CAAB59-4610-4070-AF8B-4FDE9F8EA4E3}" srcOrd="2" destOrd="0" presId="urn:microsoft.com/office/officeart/2018/2/layout/IconVerticalSolidList"/>
    <dgm:cxn modelId="{8A327081-97C0-4B5B-8CE5-C9C060929A50}" type="presParOf" srcId="{C262A231-57D9-455F-98F1-3037BF6C8E1D}" destId="{4B30757C-42CA-455E-802F-04853FF3429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B0A91A-D364-449E-9583-ED39C5646D49}" type="doc">
      <dgm:prSet loTypeId="urn:microsoft.com/office/officeart/2018/2/layout/IconCircleList" loCatId="icon" qsTypeId="urn:microsoft.com/office/officeart/2005/8/quickstyle/simple1" qsCatId="simple" csTypeId="urn:microsoft.com/office/officeart/2005/8/colors/colorful1" csCatId="colorful" phldr="1"/>
      <dgm:spPr/>
      <dgm:t>
        <a:bodyPr/>
        <a:lstStyle/>
        <a:p>
          <a:endParaRPr lang="en-US"/>
        </a:p>
      </dgm:t>
    </dgm:pt>
    <dgm:pt modelId="{734C729A-6885-42CD-9FD7-F0B84B59FBC9}">
      <dgm:prSet/>
      <dgm:spPr/>
      <dgm:t>
        <a:bodyPr/>
        <a:lstStyle/>
        <a:p>
          <a:pPr>
            <a:lnSpc>
              <a:spcPct val="100000"/>
            </a:lnSpc>
          </a:pPr>
          <a:r>
            <a:rPr lang="en-US" dirty="0"/>
            <a:t>Lower crop size versus previous season = 30% decrease. </a:t>
          </a:r>
        </a:p>
      </dgm:t>
    </dgm:pt>
    <dgm:pt modelId="{08A7DED1-36DB-4A97-9136-D5EF9935D49A}" type="parTrans" cxnId="{D65C7C1B-EC2F-4A2A-B3D9-3672C2D09353}">
      <dgm:prSet/>
      <dgm:spPr/>
      <dgm:t>
        <a:bodyPr/>
        <a:lstStyle/>
        <a:p>
          <a:endParaRPr lang="en-US"/>
        </a:p>
      </dgm:t>
    </dgm:pt>
    <dgm:pt modelId="{14A58AEB-C51B-41EF-A1F7-C09E58F3A02B}" type="sibTrans" cxnId="{D65C7C1B-EC2F-4A2A-B3D9-3672C2D09353}">
      <dgm:prSet/>
      <dgm:spPr/>
      <dgm:t>
        <a:bodyPr/>
        <a:lstStyle/>
        <a:p>
          <a:pPr>
            <a:lnSpc>
              <a:spcPct val="100000"/>
            </a:lnSpc>
          </a:pPr>
          <a:endParaRPr lang="en-US"/>
        </a:p>
      </dgm:t>
    </dgm:pt>
    <dgm:pt modelId="{2643C034-7A78-45AE-A04E-99C43D79B5FA}">
      <dgm:prSet/>
      <dgm:spPr/>
      <dgm:t>
        <a:bodyPr/>
        <a:lstStyle/>
        <a:p>
          <a:pPr>
            <a:lnSpc>
              <a:spcPct val="100000"/>
            </a:lnSpc>
          </a:pPr>
          <a:r>
            <a:rPr lang="en-US" dirty="0"/>
            <a:t>Unpredictable weather and crop quality.</a:t>
          </a:r>
        </a:p>
      </dgm:t>
    </dgm:pt>
    <dgm:pt modelId="{542D484A-61DD-4C37-B51D-3C179343D9DD}" type="parTrans" cxnId="{AF0EDDAD-5080-41F1-9FEE-057A70D57766}">
      <dgm:prSet/>
      <dgm:spPr/>
      <dgm:t>
        <a:bodyPr/>
        <a:lstStyle/>
        <a:p>
          <a:endParaRPr lang="en-US"/>
        </a:p>
      </dgm:t>
    </dgm:pt>
    <dgm:pt modelId="{6F2644B7-8D84-411A-A50D-E819A5037CC2}" type="sibTrans" cxnId="{AF0EDDAD-5080-41F1-9FEE-057A70D57766}">
      <dgm:prSet/>
      <dgm:spPr/>
      <dgm:t>
        <a:bodyPr/>
        <a:lstStyle/>
        <a:p>
          <a:pPr>
            <a:lnSpc>
              <a:spcPct val="100000"/>
            </a:lnSpc>
          </a:pPr>
          <a:endParaRPr lang="en-US"/>
        </a:p>
      </dgm:t>
    </dgm:pt>
    <dgm:pt modelId="{65D77B09-4F0F-4657-8B9C-DCF796300603}">
      <dgm:prSet/>
      <dgm:spPr/>
      <dgm:t>
        <a:bodyPr/>
        <a:lstStyle/>
        <a:p>
          <a:pPr>
            <a:lnSpc>
              <a:spcPct val="100000"/>
            </a:lnSpc>
          </a:pPr>
          <a:r>
            <a:rPr lang="en-US" dirty="0"/>
            <a:t>Differentiated crops (confectionary vs crushing types). </a:t>
          </a:r>
        </a:p>
      </dgm:t>
    </dgm:pt>
    <dgm:pt modelId="{E67FF1E5-AA68-4A37-AF40-755823FB5979}" type="parTrans" cxnId="{AE0D9473-66B9-48AE-9767-6CF4F755AE43}">
      <dgm:prSet/>
      <dgm:spPr/>
      <dgm:t>
        <a:bodyPr/>
        <a:lstStyle/>
        <a:p>
          <a:endParaRPr lang="en-US"/>
        </a:p>
      </dgm:t>
    </dgm:pt>
    <dgm:pt modelId="{4321A204-4889-4608-9A60-775F7EBA02BD}" type="sibTrans" cxnId="{AE0D9473-66B9-48AE-9767-6CF4F755AE43}">
      <dgm:prSet/>
      <dgm:spPr/>
      <dgm:t>
        <a:bodyPr/>
        <a:lstStyle/>
        <a:p>
          <a:pPr>
            <a:lnSpc>
              <a:spcPct val="100000"/>
            </a:lnSpc>
          </a:pPr>
          <a:endParaRPr lang="en-US"/>
        </a:p>
      </dgm:t>
    </dgm:pt>
    <dgm:pt modelId="{574988D0-4A9C-4C69-9599-5FADBE99CA6F}">
      <dgm:prSet/>
      <dgm:spPr/>
      <dgm:t>
        <a:bodyPr/>
        <a:lstStyle/>
        <a:p>
          <a:pPr>
            <a:lnSpc>
              <a:spcPct val="100000"/>
            </a:lnSpc>
          </a:pPr>
          <a:r>
            <a:rPr lang="en-US" dirty="0"/>
            <a:t>Huge logistical challenges. </a:t>
          </a:r>
        </a:p>
      </dgm:t>
    </dgm:pt>
    <dgm:pt modelId="{E89C1C15-419A-4843-AA73-73232E6AF262}" type="parTrans" cxnId="{52828E56-4965-41A4-B1C5-97F3FDB90C18}">
      <dgm:prSet/>
      <dgm:spPr/>
      <dgm:t>
        <a:bodyPr/>
        <a:lstStyle/>
        <a:p>
          <a:endParaRPr lang="en-US"/>
        </a:p>
      </dgm:t>
    </dgm:pt>
    <dgm:pt modelId="{01222281-4C5A-4FCC-9868-E09BD8915CDE}" type="sibTrans" cxnId="{52828E56-4965-41A4-B1C5-97F3FDB90C18}">
      <dgm:prSet/>
      <dgm:spPr/>
      <dgm:t>
        <a:bodyPr/>
        <a:lstStyle/>
        <a:p>
          <a:endParaRPr lang="en-US"/>
        </a:p>
      </dgm:t>
    </dgm:pt>
    <dgm:pt modelId="{74CD3460-35BB-4556-89D7-EB9CC20E9AE6}" type="pres">
      <dgm:prSet presAssocID="{87B0A91A-D364-449E-9583-ED39C5646D49}" presName="root" presStyleCnt="0">
        <dgm:presLayoutVars>
          <dgm:dir/>
          <dgm:resizeHandles val="exact"/>
        </dgm:presLayoutVars>
      </dgm:prSet>
      <dgm:spPr/>
    </dgm:pt>
    <dgm:pt modelId="{FF71C3C7-207A-4314-9155-7EAA6733DC91}" type="pres">
      <dgm:prSet presAssocID="{87B0A91A-D364-449E-9583-ED39C5646D49}" presName="container" presStyleCnt="0">
        <dgm:presLayoutVars>
          <dgm:dir/>
          <dgm:resizeHandles val="exact"/>
        </dgm:presLayoutVars>
      </dgm:prSet>
      <dgm:spPr/>
    </dgm:pt>
    <dgm:pt modelId="{0CCD25CF-9E2E-4CF1-8F22-4F96682E97F2}" type="pres">
      <dgm:prSet presAssocID="{734C729A-6885-42CD-9FD7-F0B84B59FBC9}" presName="compNode" presStyleCnt="0"/>
      <dgm:spPr/>
    </dgm:pt>
    <dgm:pt modelId="{F01F8310-4A24-4860-928B-47CC652D92B8}" type="pres">
      <dgm:prSet presAssocID="{734C729A-6885-42CD-9FD7-F0B84B59FBC9}" presName="iconBgRect" presStyleLbl="bgShp" presStyleIdx="0" presStyleCnt="4"/>
      <dgm:spPr/>
    </dgm:pt>
    <dgm:pt modelId="{13F2D2A0-66BF-4A39-B43E-387CB8B4AF61}" type="pres">
      <dgm:prSet presAssocID="{734C729A-6885-42CD-9FD7-F0B84B59FBC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scalator Down with solid fill"/>
        </a:ext>
      </dgm:extLst>
    </dgm:pt>
    <dgm:pt modelId="{BEBEFF5E-E90C-4D2A-B9A6-9F0C749DDA0D}" type="pres">
      <dgm:prSet presAssocID="{734C729A-6885-42CD-9FD7-F0B84B59FBC9}" presName="spaceRect" presStyleCnt="0"/>
      <dgm:spPr/>
    </dgm:pt>
    <dgm:pt modelId="{C11746DB-A90F-4117-82AA-EC1EFA61438E}" type="pres">
      <dgm:prSet presAssocID="{734C729A-6885-42CD-9FD7-F0B84B59FBC9}" presName="textRect" presStyleLbl="revTx" presStyleIdx="0" presStyleCnt="4">
        <dgm:presLayoutVars>
          <dgm:chMax val="1"/>
          <dgm:chPref val="1"/>
        </dgm:presLayoutVars>
      </dgm:prSet>
      <dgm:spPr/>
    </dgm:pt>
    <dgm:pt modelId="{D369962E-EACA-47BE-A03E-C8BF35C76A46}" type="pres">
      <dgm:prSet presAssocID="{14A58AEB-C51B-41EF-A1F7-C09E58F3A02B}" presName="sibTrans" presStyleLbl="sibTrans2D1" presStyleIdx="0" presStyleCnt="0"/>
      <dgm:spPr/>
    </dgm:pt>
    <dgm:pt modelId="{237E2D75-B380-4652-812F-FAF1C2BDEDB0}" type="pres">
      <dgm:prSet presAssocID="{2643C034-7A78-45AE-A04E-99C43D79B5FA}" presName="compNode" presStyleCnt="0"/>
      <dgm:spPr/>
    </dgm:pt>
    <dgm:pt modelId="{620F697E-474E-4679-AEFF-EA34DF244EC4}" type="pres">
      <dgm:prSet presAssocID="{2643C034-7A78-45AE-A04E-99C43D79B5FA}" presName="iconBgRect" presStyleLbl="bgShp" presStyleIdx="1" presStyleCnt="4"/>
      <dgm:spPr/>
    </dgm:pt>
    <dgm:pt modelId="{13D6263F-5178-405C-9511-9E84F0C370C4}" type="pres">
      <dgm:prSet presAssocID="{2643C034-7A78-45AE-A04E-99C43D79B5F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Rain"/>
        </a:ext>
      </dgm:extLst>
    </dgm:pt>
    <dgm:pt modelId="{1C5B0129-A012-43AD-82A8-F82D3FE61978}" type="pres">
      <dgm:prSet presAssocID="{2643C034-7A78-45AE-A04E-99C43D79B5FA}" presName="spaceRect" presStyleCnt="0"/>
      <dgm:spPr/>
    </dgm:pt>
    <dgm:pt modelId="{505B06E2-C2D0-4BDD-B8CF-CFBABA67F845}" type="pres">
      <dgm:prSet presAssocID="{2643C034-7A78-45AE-A04E-99C43D79B5FA}" presName="textRect" presStyleLbl="revTx" presStyleIdx="1" presStyleCnt="4">
        <dgm:presLayoutVars>
          <dgm:chMax val="1"/>
          <dgm:chPref val="1"/>
        </dgm:presLayoutVars>
      </dgm:prSet>
      <dgm:spPr/>
    </dgm:pt>
    <dgm:pt modelId="{481AC079-06D3-48A2-9139-9383D7C899BA}" type="pres">
      <dgm:prSet presAssocID="{6F2644B7-8D84-411A-A50D-E819A5037CC2}" presName="sibTrans" presStyleLbl="sibTrans2D1" presStyleIdx="0" presStyleCnt="0"/>
      <dgm:spPr/>
    </dgm:pt>
    <dgm:pt modelId="{B54A089A-C2CB-42EF-B643-D2DA57E32E0F}" type="pres">
      <dgm:prSet presAssocID="{65D77B09-4F0F-4657-8B9C-DCF796300603}" presName="compNode" presStyleCnt="0"/>
      <dgm:spPr/>
    </dgm:pt>
    <dgm:pt modelId="{3D4DF32B-D833-45AA-8909-9C2A3B28C6AA}" type="pres">
      <dgm:prSet presAssocID="{65D77B09-4F0F-4657-8B9C-DCF796300603}" presName="iconBgRect" presStyleLbl="bgShp" presStyleIdx="2" presStyleCnt="4"/>
      <dgm:spPr/>
    </dgm:pt>
    <dgm:pt modelId="{54AC442D-C5A9-4D47-9477-590F5AA2E5D7}" type="pres">
      <dgm:prSet presAssocID="{65D77B09-4F0F-4657-8B9C-DCF796300603}" presName="iconRect" presStyleLbl="node1" presStyleIdx="2" presStyleCnt="4"/>
      <dgm:spPr>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ollar"/>
        </a:ext>
      </dgm:extLst>
    </dgm:pt>
    <dgm:pt modelId="{7C3C7629-1288-4D6C-ADF4-46B74B3978F5}" type="pres">
      <dgm:prSet presAssocID="{65D77B09-4F0F-4657-8B9C-DCF796300603}" presName="spaceRect" presStyleCnt="0"/>
      <dgm:spPr/>
    </dgm:pt>
    <dgm:pt modelId="{5A5E75C1-8B65-4095-AC11-6A627A02017B}" type="pres">
      <dgm:prSet presAssocID="{65D77B09-4F0F-4657-8B9C-DCF796300603}" presName="textRect" presStyleLbl="revTx" presStyleIdx="2" presStyleCnt="4">
        <dgm:presLayoutVars>
          <dgm:chMax val="1"/>
          <dgm:chPref val="1"/>
        </dgm:presLayoutVars>
      </dgm:prSet>
      <dgm:spPr/>
    </dgm:pt>
    <dgm:pt modelId="{BF96DCC6-4224-4B9D-A5F4-7C9D119DBCDB}" type="pres">
      <dgm:prSet presAssocID="{4321A204-4889-4608-9A60-775F7EBA02BD}" presName="sibTrans" presStyleLbl="sibTrans2D1" presStyleIdx="0" presStyleCnt="0"/>
      <dgm:spPr/>
    </dgm:pt>
    <dgm:pt modelId="{E8103476-54EF-4875-AA77-FF025AA69C97}" type="pres">
      <dgm:prSet presAssocID="{574988D0-4A9C-4C69-9599-5FADBE99CA6F}" presName="compNode" presStyleCnt="0"/>
      <dgm:spPr/>
    </dgm:pt>
    <dgm:pt modelId="{A8C7E4F5-3FFD-4EDB-AE72-BAAA1B9C5A5B}" type="pres">
      <dgm:prSet presAssocID="{574988D0-4A9C-4C69-9599-5FADBE99CA6F}" presName="iconBgRect" presStyleLbl="bgShp" presStyleIdx="3" presStyleCnt="4"/>
      <dgm:spPr/>
    </dgm:pt>
    <dgm:pt modelId="{44389657-E3ED-408D-990F-D5D0CFE297BB}" type="pres">
      <dgm:prSet presAssocID="{574988D0-4A9C-4C69-9599-5FADBE99CA6F}"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Wave"/>
        </a:ext>
      </dgm:extLst>
    </dgm:pt>
    <dgm:pt modelId="{B022A502-08FC-4968-921F-CB1E8656D940}" type="pres">
      <dgm:prSet presAssocID="{574988D0-4A9C-4C69-9599-5FADBE99CA6F}" presName="spaceRect" presStyleCnt="0"/>
      <dgm:spPr/>
    </dgm:pt>
    <dgm:pt modelId="{CD07F802-7746-46CD-A8F5-81DAA4AEB92C}" type="pres">
      <dgm:prSet presAssocID="{574988D0-4A9C-4C69-9599-5FADBE99CA6F}" presName="textRect" presStyleLbl="revTx" presStyleIdx="3" presStyleCnt="4">
        <dgm:presLayoutVars>
          <dgm:chMax val="1"/>
          <dgm:chPref val="1"/>
        </dgm:presLayoutVars>
      </dgm:prSet>
      <dgm:spPr/>
    </dgm:pt>
  </dgm:ptLst>
  <dgm:cxnLst>
    <dgm:cxn modelId="{D65C7C1B-EC2F-4A2A-B3D9-3672C2D09353}" srcId="{87B0A91A-D364-449E-9583-ED39C5646D49}" destId="{734C729A-6885-42CD-9FD7-F0B84B59FBC9}" srcOrd="0" destOrd="0" parTransId="{08A7DED1-36DB-4A97-9136-D5EF9935D49A}" sibTransId="{14A58AEB-C51B-41EF-A1F7-C09E58F3A02B}"/>
    <dgm:cxn modelId="{FCD4181E-9F40-43DE-B7E6-659A9F6A7A21}" type="presOf" srcId="{87B0A91A-D364-449E-9583-ED39C5646D49}" destId="{74CD3460-35BB-4556-89D7-EB9CC20E9AE6}" srcOrd="0" destOrd="0" presId="urn:microsoft.com/office/officeart/2018/2/layout/IconCircleList"/>
    <dgm:cxn modelId="{EC25DC2D-4782-48B3-83D8-B9576FEAEE98}" type="presOf" srcId="{14A58AEB-C51B-41EF-A1F7-C09E58F3A02B}" destId="{D369962E-EACA-47BE-A03E-C8BF35C76A46}" srcOrd="0" destOrd="0" presId="urn:microsoft.com/office/officeart/2018/2/layout/IconCircleList"/>
    <dgm:cxn modelId="{AE0D9473-66B9-48AE-9767-6CF4F755AE43}" srcId="{87B0A91A-D364-449E-9583-ED39C5646D49}" destId="{65D77B09-4F0F-4657-8B9C-DCF796300603}" srcOrd="2" destOrd="0" parTransId="{E67FF1E5-AA68-4A37-AF40-755823FB5979}" sibTransId="{4321A204-4889-4608-9A60-775F7EBA02BD}"/>
    <dgm:cxn modelId="{E5BFDB74-8A29-4178-8BC6-BC8BCE1F19B5}" type="presOf" srcId="{4321A204-4889-4608-9A60-775F7EBA02BD}" destId="{BF96DCC6-4224-4B9D-A5F4-7C9D119DBCDB}" srcOrd="0" destOrd="0" presId="urn:microsoft.com/office/officeart/2018/2/layout/IconCircleList"/>
    <dgm:cxn modelId="{52828E56-4965-41A4-B1C5-97F3FDB90C18}" srcId="{87B0A91A-D364-449E-9583-ED39C5646D49}" destId="{574988D0-4A9C-4C69-9599-5FADBE99CA6F}" srcOrd="3" destOrd="0" parTransId="{E89C1C15-419A-4843-AA73-73232E6AF262}" sibTransId="{01222281-4C5A-4FCC-9868-E09BD8915CDE}"/>
    <dgm:cxn modelId="{2D9FF378-B9D9-48AE-A4D2-2DD5AE5F2BC3}" type="presOf" srcId="{6F2644B7-8D84-411A-A50D-E819A5037CC2}" destId="{481AC079-06D3-48A2-9139-9383D7C899BA}" srcOrd="0" destOrd="0" presId="urn:microsoft.com/office/officeart/2018/2/layout/IconCircleList"/>
    <dgm:cxn modelId="{AF0EDDAD-5080-41F1-9FEE-057A70D57766}" srcId="{87B0A91A-D364-449E-9583-ED39C5646D49}" destId="{2643C034-7A78-45AE-A04E-99C43D79B5FA}" srcOrd="1" destOrd="0" parTransId="{542D484A-61DD-4C37-B51D-3C179343D9DD}" sibTransId="{6F2644B7-8D84-411A-A50D-E819A5037CC2}"/>
    <dgm:cxn modelId="{4EEA71AF-1AC1-4123-A16D-54143F4B2A67}" type="presOf" srcId="{2643C034-7A78-45AE-A04E-99C43D79B5FA}" destId="{505B06E2-C2D0-4BDD-B8CF-CFBABA67F845}" srcOrd="0" destOrd="0" presId="urn:microsoft.com/office/officeart/2018/2/layout/IconCircleList"/>
    <dgm:cxn modelId="{95C64AD3-27EB-48C7-99ED-0CDBC699CCD2}" type="presOf" srcId="{65D77B09-4F0F-4657-8B9C-DCF796300603}" destId="{5A5E75C1-8B65-4095-AC11-6A627A02017B}" srcOrd="0" destOrd="0" presId="urn:microsoft.com/office/officeart/2018/2/layout/IconCircleList"/>
    <dgm:cxn modelId="{454742DE-D964-4CDE-8E4B-8B3E8EA4DF7F}" type="presOf" srcId="{574988D0-4A9C-4C69-9599-5FADBE99CA6F}" destId="{CD07F802-7746-46CD-A8F5-81DAA4AEB92C}" srcOrd="0" destOrd="0" presId="urn:microsoft.com/office/officeart/2018/2/layout/IconCircleList"/>
    <dgm:cxn modelId="{2D19FFFB-D02B-46EE-A94E-0993A6D7A6BC}" type="presOf" srcId="{734C729A-6885-42CD-9FD7-F0B84B59FBC9}" destId="{C11746DB-A90F-4117-82AA-EC1EFA61438E}" srcOrd="0" destOrd="0" presId="urn:microsoft.com/office/officeart/2018/2/layout/IconCircleList"/>
    <dgm:cxn modelId="{F215B724-85CC-4493-8DE3-2B43DC5402BA}" type="presParOf" srcId="{74CD3460-35BB-4556-89D7-EB9CC20E9AE6}" destId="{FF71C3C7-207A-4314-9155-7EAA6733DC91}" srcOrd="0" destOrd="0" presId="urn:microsoft.com/office/officeart/2018/2/layout/IconCircleList"/>
    <dgm:cxn modelId="{EEE0B090-CDBB-4193-93F2-B96F2F0893BF}" type="presParOf" srcId="{FF71C3C7-207A-4314-9155-7EAA6733DC91}" destId="{0CCD25CF-9E2E-4CF1-8F22-4F96682E97F2}" srcOrd="0" destOrd="0" presId="urn:microsoft.com/office/officeart/2018/2/layout/IconCircleList"/>
    <dgm:cxn modelId="{B619EFAA-11F0-434F-9760-76FF80429E39}" type="presParOf" srcId="{0CCD25CF-9E2E-4CF1-8F22-4F96682E97F2}" destId="{F01F8310-4A24-4860-928B-47CC652D92B8}" srcOrd="0" destOrd="0" presId="urn:microsoft.com/office/officeart/2018/2/layout/IconCircleList"/>
    <dgm:cxn modelId="{AD87D9CE-0E9E-4D16-809B-EF01A43368FF}" type="presParOf" srcId="{0CCD25CF-9E2E-4CF1-8F22-4F96682E97F2}" destId="{13F2D2A0-66BF-4A39-B43E-387CB8B4AF61}" srcOrd="1" destOrd="0" presId="urn:microsoft.com/office/officeart/2018/2/layout/IconCircleList"/>
    <dgm:cxn modelId="{8F2AA794-96D2-4AEB-B8F0-DCD568BF502F}" type="presParOf" srcId="{0CCD25CF-9E2E-4CF1-8F22-4F96682E97F2}" destId="{BEBEFF5E-E90C-4D2A-B9A6-9F0C749DDA0D}" srcOrd="2" destOrd="0" presId="urn:microsoft.com/office/officeart/2018/2/layout/IconCircleList"/>
    <dgm:cxn modelId="{030FD6CE-01B0-4668-A822-2336FFEFA706}" type="presParOf" srcId="{0CCD25CF-9E2E-4CF1-8F22-4F96682E97F2}" destId="{C11746DB-A90F-4117-82AA-EC1EFA61438E}" srcOrd="3" destOrd="0" presId="urn:microsoft.com/office/officeart/2018/2/layout/IconCircleList"/>
    <dgm:cxn modelId="{663BADBA-5D04-4C95-83A8-5598B0443233}" type="presParOf" srcId="{FF71C3C7-207A-4314-9155-7EAA6733DC91}" destId="{D369962E-EACA-47BE-A03E-C8BF35C76A46}" srcOrd="1" destOrd="0" presId="urn:microsoft.com/office/officeart/2018/2/layout/IconCircleList"/>
    <dgm:cxn modelId="{B9C9682E-F7A4-411C-9105-605F706CA81A}" type="presParOf" srcId="{FF71C3C7-207A-4314-9155-7EAA6733DC91}" destId="{237E2D75-B380-4652-812F-FAF1C2BDEDB0}" srcOrd="2" destOrd="0" presId="urn:microsoft.com/office/officeart/2018/2/layout/IconCircleList"/>
    <dgm:cxn modelId="{6019A191-B948-47E5-A560-FF6E14EF90D9}" type="presParOf" srcId="{237E2D75-B380-4652-812F-FAF1C2BDEDB0}" destId="{620F697E-474E-4679-AEFF-EA34DF244EC4}" srcOrd="0" destOrd="0" presId="urn:microsoft.com/office/officeart/2018/2/layout/IconCircleList"/>
    <dgm:cxn modelId="{ABA33BD7-08BA-4BAC-9B8A-5EA8E5873350}" type="presParOf" srcId="{237E2D75-B380-4652-812F-FAF1C2BDEDB0}" destId="{13D6263F-5178-405C-9511-9E84F0C370C4}" srcOrd="1" destOrd="0" presId="urn:microsoft.com/office/officeart/2018/2/layout/IconCircleList"/>
    <dgm:cxn modelId="{074DC83C-8698-4CE0-8588-44D6D2B6623C}" type="presParOf" srcId="{237E2D75-B380-4652-812F-FAF1C2BDEDB0}" destId="{1C5B0129-A012-43AD-82A8-F82D3FE61978}" srcOrd="2" destOrd="0" presId="urn:microsoft.com/office/officeart/2018/2/layout/IconCircleList"/>
    <dgm:cxn modelId="{D171314C-E9DA-425F-9AC3-D8C80721E57E}" type="presParOf" srcId="{237E2D75-B380-4652-812F-FAF1C2BDEDB0}" destId="{505B06E2-C2D0-4BDD-B8CF-CFBABA67F845}" srcOrd="3" destOrd="0" presId="urn:microsoft.com/office/officeart/2018/2/layout/IconCircleList"/>
    <dgm:cxn modelId="{A1535388-B2B8-4F3A-A46E-1D9FC1B2A622}" type="presParOf" srcId="{FF71C3C7-207A-4314-9155-7EAA6733DC91}" destId="{481AC079-06D3-48A2-9139-9383D7C899BA}" srcOrd="3" destOrd="0" presId="urn:microsoft.com/office/officeart/2018/2/layout/IconCircleList"/>
    <dgm:cxn modelId="{46A7DF46-2401-4271-89B9-634CBE57FC10}" type="presParOf" srcId="{FF71C3C7-207A-4314-9155-7EAA6733DC91}" destId="{B54A089A-C2CB-42EF-B643-D2DA57E32E0F}" srcOrd="4" destOrd="0" presId="urn:microsoft.com/office/officeart/2018/2/layout/IconCircleList"/>
    <dgm:cxn modelId="{FFA44C6F-1D5E-4B7D-8E7B-D24EF926D348}" type="presParOf" srcId="{B54A089A-C2CB-42EF-B643-D2DA57E32E0F}" destId="{3D4DF32B-D833-45AA-8909-9C2A3B28C6AA}" srcOrd="0" destOrd="0" presId="urn:microsoft.com/office/officeart/2018/2/layout/IconCircleList"/>
    <dgm:cxn modelId="{ABFDE4D7-F210-43CC-8BD5-4B36D99670BC}" type="presParOf" srcId="{B54A089A-C2CB-42EF-B643-D2DA57E32E0F}" destId="{54AC442D-C5A9-4D47-9477-590F5AA2E5D7}" srcOrd="1" destOrd="0" presId="urn:microsoft.com/office/officeart/2018/2/layout/IconCircleList"/>
    <dgm:cxn modelId="{7EA56436-A5BA-4CFD-83A1-9283B99DFCE6}" type="presParOf" srcId="{B54A089A-C2CB-42EF-B643-D2DA57E32E0F}" destId="{7C3C7629-1288-4D6C-ADF4-46B74B3978F5}" srcOrd="2" destOrd="0" presId="urn:microsoft.com/office/officeart/2018/2/layout/IconCircleList"/>
    <dgm:cxn modelId="{9FE474CF-8554-4DFA-A285-C9EE55AEB186}" type="presParOf" srcId="{B54A089A-C2CB-42EF-B643-D2DA57E32E0F}" destId="{5A5E75C1-8B65-4095-AC11-6A627A02017B}" srcOrd="3" destOrd="0" presId="urn:microsoft.com/office/officeart/2018/2/layout/IconCircleList"/>
    <dgm:cxn modelId="{CD441233-CFA6-46C0-8CD6-45DF2CF04579}" type="presParOf" srcId="{FF71C3C7-207A-4314-9155-7EAA6733DC91}" destId="{BF96DCC6-4224-4B9D-A5F4-7C9D119DBCDB}" srcOrd="5" destOrd="0" presId="urn:microsoft.com/office/officeart/2018/2/layout/IconCircleList"/>
    <dgm:cxn modelId="{20E55CEB-32F6-4BB1-B2C4-8D95E6915BB6}" type="presParOf" srcId="{FF71C3C7-207A-4314-9155-7EAA6733DC91}" destId="{E8103476-54EF-4875-AA77-FF025AA69C97}" srcOrd="6" destOrd="0" presId="urn:microsoft.com/office/officeart/2018/2/layout/IconCircleList"/>
    <dgm:cxn modelId="{F666FFA4-72E7-4966-BDD6-9BAB49635534}" type="presParOf" srcId="{E8103476-54EF-4875-AA77-FF025AA69C97}" destId="{A8C7E4F5-3FFD-4EDB-AE72-BAAA1B9C5A5B}" srcOrd="0" destOrd="0" presId="urn:microsoft.com/office/officeart/2018/2/layout/IconCircleList"/>
    <dgm:cxn modelId="{84613AA2-E67B-4DC0-80C7-F34676546643}" type="presParOf" srcId="{E8103476-54EF-4875-AA77-FF025AA69C97}" destId="{44389657-E3ED-408D-990F-D5D0CFE297BB}" srcOrd="1" destOrd="0" presId="urn:microsoft.com/office/officeart/2018/2/layout/IconCircleList"/>
    <dgm:cxn modelId="{972F016E-58EE-435C-B9CE-6078A0A4D028}" type="presParOf" srcId="{E8103476-54EF-4875-AA77-FF025AA69C97}" destId="{B022A502-08FC-4968-921F-CB1E8656D940}" srcOrd="2" destOrd="0" presId="urn:microsoft.com/office/officeart/2018/2/layout/IconCircleList"/>
    <dgm:cxn modelId="{DA134DD7-0AF0-421D-BCC0-B73E2D8B3F17}" type="presParOf" srcId="{E8103476-54EF-4875-AA77-FF025AA69C97}" destId="{CD07F802-7746-46CD-A8F5-81DAA4AEB92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FB7832-BF31-46C3-852B-12FEEB1D9452}" type="doc">
      <dgm:prSet loTypeId="urn:microsoft.com/office/officeart/2018/2/layout/IconVerticalSolidList" loCatId="icon" qsTypeId="urn:microsoft.com/office/officeart/2005/8/quickstyle/simple1" qsCatId="simple" csTypeId="urn:microsoft.com/office/officeart/2005/8/colors/accent6_2" csCatId="accent6" phldr="1"/>
      <dgm:spPr/>
      <dgm:t>
        <a:bodyPr/>
        <a:lstStyle/>
        <a:p>
          <a:endParaRPr lang="en-US"/>
        </a:p>
      </dgm:t>
    </dgm:pt>
    <dgm:pt modelId="{E6EDF960-6FA4-4D0C-8FDC-DA2E8E53D973}">
      <dgm:prSet/>
      <dgm:spPr/>
      <dgm:t>
        <a:bodyPr/>
        <a:lstStyle/>
        <a:p>
          <a:pPr>
            <a:lnSpc>
              <a:spcPct val="100000"/>
            </a:lnSpc>
          </a:pPr>
          <a:r>
            <a:rPr lang="en-US" dirty="0"/>
            <a:t>Lack of survey data of sowed area for 2021. </a:t>
          </a:r>
        </a:p>
      </dgm:t>
    </dgm:pt>
    <dgm:pt modelId="{7B7A4DCF-E19A-4BC4-B506-733EF695CDF2}" type="parTrans" cxnId="{7D483E9F-6EAC-49E4-8090-CE087DFF2A09}">
      <dgm:prSet/>
      <dgm:spPr/>
      <dgm:t>
        <a:bodyPr/>
        <a:lstStyle/>
        <a:p>
          <a:endParaRPr lang="en-US"/>
        </a:p>
      </dgm:t>
    </dgm:pt>
    <dgm:pt modelId="{C82BE87E-66C0-47E9-B012-AD0D830526DD}" type="sibTrans" cxnId="{7D483E9F-6EAC-49E4-8090-CE087DFF2A09}">
      <dgm:prSet/>
      <dgm:spPr/>
      <dgm:t>
        <a:bodyPr/>
        <a:lstStyle/>
        <a:p>
          <a:endParaRPr lang="en-US"/>
        </a:p>
      </dgm:t>
    </dgm:pt>
    <dgm:pt modelId="{31B62DC1-DCF0-493B-B7B9-49F8445332B1}">
      <dgm:prSet/>
      <dgm:spPr/>
      <dgm:t>
        <a:bodyPr/>
        <a:lstStyle/>
        <a:p>
          <a:pPr>
            <a:lnSpc>
              <a:spcPct val="100000"/>
            </a:lnSpc>
          </a:pPr>
          <a:r>
            <a:rPr lang="en-US" dirty="0"/>
            <a:t>Farmer’s planted alternative crops due to low prices.</a:t>
          </a:r>
        </a:p>
      </dgm:t>
    </dgm:pt>
    <dgm:pt modelId="{9DC10BDD-ADF1-4392-BDA5-82CC7CD88D32}" type="parTrans" cxnId="{835A197F-9E1E-42F7-87D8-84030E040F28}">
      <dgm:prSet/>
      <dgm:spPr/>
      <dgm:t>
        <a:bodyPr/>
        <a:lstStyle/>
        <a:p>
          <a:endParaRPr lang="en-US"/>
        </a:p>
      </dgm:t>
    </dgm:pt>
    <dgm:pt modelId="{296D0153-88B3-4C52-B9F1-9BA0AB6DC59E}" type="sibTrans" cxnId="{835A197F-9E1E-42F7-87D8-84030E040F28}">
      <dgm:prSet/>
      <dgm:spPr/>
      <dgm:t>
        <a:bodyPr/>
        <a:lstStyle/>
        <a:p>
          <a:endParaRPr lang="en-US"/>
        </a:p>
      </dgm:t>
    </dgm:pt>
    <dgm:pt modelId="{D32B858D-E839-40A1-A6AE-A60D6DF4D754}">
      <dgm:prSet/>
      <dgm:spPr/>
      <dgm:t>
        <a:bodyPr/>
        <a:lstStyle/>
        <a:p>
          <a:pPr>
            <a:lnSpc>
              <a:spcPct val="100000"/>
            </a:lnSpc>
          </a:pPr>
          <a:r>
            <a:rPr lang="en-US" dirty="0"/>
            <a:t>Weather related issues could result in a decrease crop size for 2021.  </a:t>
          </a:r>
        </a:p>
      </dgm:t>
    </dgm:pt>
    <dgm:pt modelId="{69ED6FCE-8990-4BBC-8DAF-DD22D8671CEF}" type="parTrans" cxnId="{6DB41C87-575D-4477-87C5-8E9B12C0A7B1}">
      <dgm:prSet/>
      <dgm:spPr/>
      <dgm:t>
        <a:bodyPr/>
        <a:lstStyle/>
        <a:p>
          <a:endParaRPr lang="en-US"/>
        </a:p>
      </dgm:t>
    </dgm:pt>
    <dgm:pt modelId="{F43346D3-C7E5-4103-93FC-4371EA31E37A}" type="sibTrans" cxnId="{6DB41C87-575D-4477-87C5-8E9B12C0A7B1}">
      <dgm:prSet/>
      <dgm:spPr/>
      <dgm:t>
        <a:bodyPr/>
        <a:lstStyle/>
        <a:p>
          <a:endParaRPr lang="en-US"/>
        </a:p>
      </dgm:t>
    </dgm:pt>
    <dgm:pt modelId="{A67105A2-BF80-498B-A6C3-864F65570487}" type="pres">
      <dgm:prSet presAssocID="{DAFB7832-BF31-46C3-852B-12FEEB1D9452}" presName="root" presStyleCnt="0">
        <dgm:presLayoutVars>
          <dgm:dir/>
          <dgm:resizeHandles val="exact"/>
        </dgm:presLayoutVars>
      </dgm:prSet>
      <dgm:spPr/>
    </dgm:pt>
    <dgm:pt modelId="{5F622EE5-97AB-4BD0-9D73-96D8DD0B5CC8}" type="pres">
      <dgm:prSet presAssocID="{E6EDF960-6FA4-4D0C-8FDC-DA2E8E53D973}" presName="compNode" presStyleCnt="0"/>
      <dgm:spPr/>
    </dgm:pt>
    <dgm:pt modelId="{CEFB2337-FF9C-4BBB-BFF3-7C773BA49F41}" type="pres">
      <dgm:prSet presAssocID="{E6EDF960-6FA4-4D0C-8FDC-DA2E8E53D973}" presName="bgRect" presStyleLbl="bgShp" presStyleIdx="0" presStyleCnt="3"/>
      <dgm:spPr/>
    </dgm:pt>
    <dgm:pt modelId="{DF31FFAD-213C-4C34-A94F-114E98753C49}" type="pres">
      <dgm:prSet presAssocID="{E6EDF960-6FA4-4D0C-8FDC-DA2E8E53D97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Presentation with pie chart with solid fill"/>
        </a:ext>
      </dgm:extLst>
    </dgm:pt>
    <dgm:pt modelId="{ECA874EB-8051-4740-A580-F7788CDF7FF3}" type="pres">
      <dgm:prSet presAssocID="{E6EDF960-6FA4-4D0C-8FDC-DA2E8E53D973}" presName="spaceRect" presStyleCnt="0"/>
      <dgm:spPr/>
    </dgm:pt>
    <dgm:pt modelId="{595EAA4F-5291-42E2-BB78-ECDA086D10AC}" type="pres">
      <dgm:prSet presAssocID="{E6EDF960-6FA4-4D0C-8FDC-DA2E8E53D973}" presName="parTx" presStyleLbl="revTx" presStyleIdx="0" presStyleCnt="3">
        <dgm:presLayoutVars>
          <dgm:chMax val="0"/>
          <dgm:chPref val="0"/>
        </dgm:presLayoutVars>
      </dgm:prSet>
      <dgm:spPr/>
    </dgm:pt>
    <dgm:pt modelId="{931512E6-75EA-4244-B862-C5C1C26EB0B1}" type="pres">
      <dgm:prSet presAssocID="{C82BE87E-66C0-47E9-B012-AD0D830526DD}" presName="sibTrans" presStyleCnt="0"/>
      <dgm:spPr/>
    </dgm:pt>
    <dgm:pt modelId="{F31AEC6F-95BB-4C11-BE18-53807B0A94BB}" type="pres">
      <dgm:prSet presAssocID="{31B62DC1-DCF0-493B-B7B9-49F8445332B1}" presName="compNode" presStyleCnt="0"/>
      <dgm:spPr/>
    </dgm:pt>
    <dgm:pt modelId="{18D2EBE4-FE07-4C29-A3FE-465B307BD96C}" type="pres">
      <dgm:prSet presAssocID="{31B62DC1-DCF0-493B-B7B9-49F8445332B1}" presName="bgRect" presStyleLbl="bgShp" presStyleIdx="1" presStyleCnt="3"/>
      <dgm:spPr/>
    </dgm:pt>
    <dgm:pt modelId="{B941B29A-AA21-42F0-AB19-1EC8A9243B57}" type="pres">
      <dgm:prSet presAssocID="{31B62DC1-DCF0-493B-B7B9-49F8445332B1}"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rn outline"/>
        </a:ext>
      </dgm:extLst>
    </dgm:pt>
    <dgm:pt modelId="{B28E2C56-8DE5-4271-B399-E394C2900538}" type="pres">
      <dgm:prSet presAssocID="{31B62DC1-DCF0-493B-B7B9-49F8445332B1}" presName="spaceRect" presStyleCnt="0"/>
      <dgm:spPr/>
    </dgm:pt>
    <dgm:pt modelId="{B8853A2B-9F7D-4642-8F50-7D76B3F96E23}" type="pres">
      <dgm:prSet presAssocID="{31B62DC1-DCF0-493B-B7B9-49F8445332B1}" presName="parTx" presStyleLbl="revTx" presStyleIdx="1" presStyleCnt="3">
        <dgm:presLayoutVars>
          <dgm:chMax val="0"/>
          <dgm:chPref val="0"/>
        </dgm:presLayoutVars>
      </dgm:prSet>
      <dgm:spPr/>
    </dgm:pt>
    <dgm:pt modelId="{0AD77B31-EF98-4A62-8B75-2015536BC162}" type="pres">
      <dgm:prSet presAssocID="{296D0153-88B3-4C52-B9F1-9BA0AB6DC59E}" presName="sibTrans" presStyleCnt="0"/>
      <dgm:spPr/>
    </dgm:pt>
    <dgm:pt modelId="{09999B47-4B86-4EC4-8F40-D23F73FFE31D}" type="pres">
      <dgm:prSet presAssocID="{D32B858D-E839-40A1-A6AE-A60D6DF4D754}" presName="compNode" presStyleCnt="0"/>
      <dgm:spPr/>
    </dgm:pt>
    <dgm:pt modelId="{CEA64CBC-E318-46D0-8FE4-119DE2733F9F}" type="pres">
      <dgm:prSet presAssocID="{D32B858D-E839-40A1-A6AE-A60D6DF4D754}" presName="bgRect" presStyleLbl="bgShp" presStyleIdx="2" presStyleCnt="3"/>
      <dgm:spPr/>
    </dgm:pt>
    <dgm:pt modelId="{EE69CC7C-4977-4E2B-A2C7-EF4791297E5F}" type="pres">
      <dgm:prSet presAssocID="{D32B858D-E839-40A1-A6AE-A60D6DF4D75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Rain with solid fill"/>
        </a:ext>
      </dgm:extLst>
    </dgm:pt>
    <dgm:pt modelId="{21ABDB0A-4B1D-484A-9AE3-4A58949456ED}" type="pres">
      <dgm:prSet presAssocID="{D32B858D-E839-40A1-A6AE-A60D6DF4D754}" presName="spaceRect" presStyleCnt="0"/>
      <dgm:spPr/>
    </dgm:pt>
    <dgm:pt modelId="{0AB06DA4-5E09-4E4D-AB0C-54AEB98EF471}" type="pres">
      <dgm:prSet presAssocID="{D32B858D-E839-40A1-A6AE-A60D6DF4D754}" presName="parTx" presStyleLbl="revTx" presStyleIdx="2" presStyleCnt="3">
        <dgm:presLayoutVars>
          <dgm:chMax val="0"/>
          <dgm:chPref val="0"/>
        </dgm:presLayoutVars>
      </dgm:prSet>
      <dgm:spPr/>
    </dgm:pt>
  </dgm:ptLst>
  <dgm:cxnLst>
    <dgm:cxn modelId="{0C436A3A-98BB-41E2-AD51-3C4789940D34}" type="presOf" srcId="{31B62DC1-DCF0-493B-B7B9-49F8445332B1}" destId="{B8853A2B-9F7D-4642-8F50-7D76B3F96E23}" srcOrd="0" destOrd="0" presId="urn:microsoft.com/office/officeart/2018/2/layout/IconVerticalSolidList"/>
    <dgm:cxn modelId="{835A197F-9E1E-42F7-87D8-84030E040F28}" srcId="{DAFB7832-BF31-46C3-852B-12FEEB1D9452}" destId="{31B62DC1-DCF0-493B-B7B9-49F8445332B1}" srcOrd="1" destOrd="0" parTransId="{9DC10BDD-ADF1-4392-BDA5-82CC7CD88D32}" sibTransId="{296D0153-88B3-4C52-B9F1-9BA0AB6DC59E}"/>
    <dgm:cxn modelId="{0B9D1781-063C-47C4-A602-7C977540076A}" type="presOf" srcId="{DAFB7832-BF31-46C3-852B-12FEEB1D9452}" destId="{A67105A2-BF80-498B-A6C3-864F65570487}" srcOrd="0" destOrd="0" presId="urn:microsoft.com/office/officeart/2018/2/layout/IconVerticalSolidList"/>
    <dgm:cxn modelId="{6DB41C87-575D-4477-87C5-8E9B12C0A7B1}" srcId="{DAFB7832-BF31-46C3-852B-12FEEB1D9452}" destId="{D32B858D-E839-40A1-A6AE-A60D6DF4D754}" srcOrd="2" destOrd="0" parTransId="{69ED6FCE-8990-4BBC-8DAF-DD22D8671CEF}" sibTransId="{F43346D3-C7E5-4103-93FC-4371EA31E37A}"/>
    <dgm:cxn modelId="{AF73CD88-3624-4653-A330-148C46E88490}" type="presOf" srcId="{E6EDF960-6FA4-4D0C-8FDC-DA2E8E53D973}" destId="{595EAA4F-5291-42E2-BB78-ECDA086D10AC}" srcOrd="0" destOrd="0" presId="urn:microsoft.com/office/officeart/2018/2/layout/IconVerticalSolidList"/>
    <dgm:cxn modelId="{7D483E9F-6EAC-49E4-8090-CE087DFF2A09}" srcId="{DAFB7832-BF31-46C3-852B-12FEEB1D9452}" destId="{E6EDF960-6FA4-4D0C-8FDC-DA2E8E53D973}" srcOrd="0" destOrd="0" parTransId="{7B7A4DCF-E19A-4BC4-B506-733EF695CDF2}" sibTransId="{C82BE87E-66C0-47E9-B012-AD0D830526DD}"/>
    <dgm:cxn modelId="{849C90D9-C395-433A-8894-042A08B6D923}" type="presOf" srcId="{D32B858D-E839-40A1-A6AE-A60D6DF4D754}" destId="{0AB06DA4-5E09-4E4D-AB0C-54AEB98EF471}" srcOrd="0" destOrd="0" presId="urn:microsoft.com/office/officeart/2018/2/layout/IconVerticalSolidList"/>
    <dgm:cxn modelId="{A86D800D-CE55-42E7-AE39-6049C4B1E5E5}" type="presParOf" srcId="{A67105A2-BF80-498B-A6C3-864F65570487}" destId="{5F622EE5-97AB-4BD0-9D73-96D8DD0B5CC8}" srcOrd="0" destOrd="0" presId="urn:microsoft.com/office/officeart/2018/2/layout/IconVerticalSolidList"/>
    <dgm:cxn modelId="{B4A3A3D0-B59B-43FA-B1D4-1FFC96097C4E}" type="presParOf" srcId="{5F622EE5-97AB-4BD0-9D73-96D8DD0B5CC8}" destId="{CEFB2337-FF9C-4BBB-BFF3-7C773BA49F41}" srcOrd="0" destOrd="0" presId="urn:microsoft.com/office/officeart/2018/2/layout/IconVerticalSolidList"/>
    <dgm:cxn modelId="{29F3AA9F-980A-41F0-B558-D330A00AA57A}" type="presParOf" srcId="{5F622EE5-97AB-4BD0-9D73-96D8DD0B5CC8}" destId="{DF31FFAD-213C-4C34-A94F-114E98753C49}" srcOrd="1" destOrd="0" presId="urn:microsoft.com/office/officeart/2018/2/layout/IconVerticalSolidList"/>
    <dgm:cxn modelId="{A1671C57-9D60-495F-9EA8-C34AE1955967}" type="presParOf" srcId="{5F622EE5-97AB-4BD0-9D73-96D8DD0B5CC8}" destId="{ECA874EB-8051-4740-A580-F7788CDF7FF3}" srcOrd="2" destOrd="0" presId="urn:microsoft.com/office/officeart/2018/2/layout/IconVerticalSolidList"/>
    <dgm:cxn modelId="{AB5166EC-6DA4-45A2-B5E2-3EF5249848BD}" type="presParOf" srcId="{5F622EE5-97AB-4BD0-9D73-96D8DD0B5CC8}" destId="{595EAA4F-5291-42E2-BB78-ECDA086D10AC}" srcOrd="3" destOrd="0" presId="urn:microsoft.com/office/officeart/2018/2/layout/IconVerticalSolidList"/>
    <dgm:cxn modelId="{F4F40E42-6D4B-4560-9E3B-F95533FDA558}" type="presParOf" srcId="{A67105A2-BF80-498B-A6C3-864F65570487}" destId="{931512E6-75EA-4244-B862-C5C1C26EB0B1}" srcOrd="1" destOrd="0" presId="urn:microsoft.com/office/officeart/2018/2/layout/IconVerticalSolidList"/>
    <dgm:cxn modelId="{E1CB15E9-2330-4D30-A71A-75436CD9D23F}" type="presParOf" srcId="{A67105A2-BF80-498B-A6C3-864F65570487}" destId="{F31AEC6F-95BB-4C11-BE18-53807B0A94BB}" srcOrd="2" destOrd="0" presId="urn:microsoft.com/office/officeart/2018/2/layout/IconVerticalSolidList"/>
    <dgm:cxn modelId="{E2B6D355-7052-4360-ABD8-D4D2D51C9701}" type="presParOf" srcId="{F31AEC6F-95BB-4C11-BE18-53807B0A94BB}" destId="{18D2EBE4-FE07-4C29-A3FE-465B307BD96C}" srcOrd="0" destOrd="0" presId="urn:microsoft.com/office/officeart/2018/2/layout/IconVerticalSolidList"/>
    <dgm:cxn modelId="{E47A2E2B-69B8-45A3-BECD-7E078BE67F4D}" type="presParOf" srcId="{F31AEC6F-95BB-4C11-BE18-53807B0A94BB}" destId="{B941B29A-AA21-42F0-AB19-1EC8A9243B57}" srcOrd="1" destOrd="0" presId="urn:microsoft.com/office/officeart/2018/2/layout/IconVerticalSolidList"/>
    <dgm:cxn modelId="{6A06BD48-93AC-4A38-B867-1388EF152665}" type="presParOf" srcId="{F31AEC6F-95BB-4C11-BE18-53807B0A94BB}" destId="{B28E2C56-8DE5-4271-B399-E394C2900538}" srcOrd="2" destOrd="0" presId="urn:microsoft.com/office/officeart/2018/2/layout/IconVerticalSolidList"/>
    <dgm:cxn modelId="{CA84EB36-BECB-4FC1-A0E1-FF602ECB6956}" type="presParOf" srcId="{F31AEC6F-95BB-4C11-BE18-53807B0A94BB}" destId="{B8853A2B-9F7D-4642-8F50-7D76B3F96E23}" srcOrd="3" destOrd="0" presId="urn:microsoft.com/office/officeart/2018/2/layout/IconVerticalSolidList"/>
    <dgm:cxn modelId="{308B3AB0-54E8-485B-9D9C-4AC1B5ADCFD1}" type="presParOf" srcId="{A67105A2-BF80-498B-A6C3-864F65570487}" destId="{0AD77B31-EF98-4A62-8B75-2015536BC162}" srcOrd="3" destOrd="0" presId="urn:microsoft.com/office/officeart/2018/2/layout/IconVerticalSolidList"/>
    <dgm:cxn modelId="{9C37E477-C8EB-46C4-B68E-460D9C1549A7}" type="presParOf" srcId="{A67105A2-BF80-498B-A6C3-864F65570487}" destId="{09999B47-4B86-4EC4-8F40-D23F73FFE31D}" srcOrd="4" destOrd="0" presId="urn:microsoft.com/office/officeart/2018/2/layout/IconVerticalSolidList"/>
    <dgm:cxn modelId="{99B52A6B-1C18-42FC-8EA9-C992333DCF8C}" type="presParOf" srcId="{09999B47-4B86-4EC4-8F40-D23F73FFE31D}" destId="{CEA64CBC-E318-46D0-8FE4-119DE2733F9F}" srcOrd="0" destOrd="0" presId="urn:microsoft.com/office/officeart/2018/2/layout/IconVerticalSolidList"/>
    <dgm:cxn modelId="{EDEEA5C9-0D21-4365-9654-75C7973AB2EE}" type="presParOf" srcId="{09999B47-4B86-4EC4-8F40-D23F73FFE31D}" destId="{EE69CC7C-4977-4E2B-A2C7-EF4791297E5F}" srcOrd="1" destOrd="0" presId="urn:microsoft.com/office/officeart/2018/2/layout/IconVerticalSolidList"/>
    <dgm:cxn modelId="{97E0264B-633A-4F94-A019-5242B9F786A2}" type="presParOf" srcId="{09999B47-4B86-4EC4-8F40-D23F73FFE31D}" destId="{21ABDB0A-4B1D-484A-9AE3-4A58949456ED}" srcOrd="2" destOrd="0" presId="urn:microsoft.com/office/officeart/2018/2/layout/IconVerticalSolidList"/>
    <dgm:cxn modelId="{5EB38CA3-80BA-47D1-9ACB-D40D86829CE7}" type="presParOf" srcId="{09999B47-4B86-4EC4-8F40-D23F73FFE31D}" destId="{0AB06DA4-5E09-4E4D-AB0C-54AEB98EF47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2CC4A2-4D4A-4DA7-89F9-E32B0A73FE20}" type="doc">
      <dgm:prSet loTypeId="urn:microsoft.com/office/officeart/2018/2/layout/IconVerticalSolidList" loCatId="icon" qsTypeId="urn:microsoft.com/office/officeart/2005/8/quickstyle/simple1" qsCatId="simple" csTypeId="urn:microsoft.com/office/officeart/2005/8/colors/colorful1" csCatId="colorful" phldr="1"/>
      <dgm:spPr/>
      <dgm:t>
        <a:bodyPr/>
        <a:lstStyle/>
        <a:p>
          <a:endParaRPr lang="en-US"/>
        </a:p>
      </dgm:t>
    </dgm:pt>
    <dgm:pt modelId="{2765341B-51CB-4DE9-96B9-51536F94369C}">
      <dgm:prSet/>
      <dgm:spPr/>
      <dgm:t>
        <a:bodyPr/>
        <a:lstStyle/>
        <a:p>
          <a:pPr>
            <a:lnSpc>
              <a:spcPct val="100000"/>
            </a:lnSpc>
          </a:pPr>
          <a:r>
            <a:rPr lang="en-US" dirty="0"/>
            <a:t>Mexico is </a:t>
          </a:r>
          <a:r>
            <a:rPr lang="en-US" dirty="0" err="1"/>
            <a:t>LatAm’s</a:t>
          </a:r>
          <a:r>
            <a:rPr lang="en-US" dirty="0"/>
            <a:t> leading exporter of sesame products and its largest importer of natural seed. </a:t>
          </a:r>
        </a:p>
      </dgm:t>
    </dgm:pt>
    <dgm:pt modelId="{2F502CA3-CEBD-46D3-9BB9-A4FBAAFF34A6}" type="parTrans" cxnId="{1B2E09C1-53F8-4F77-BEDE-6F3EBE2995F5}">
      <dgm:prSet/>
      <dgm:spPr/>
      <dgm:t>
        <a:bodyPr/>
        <a:lstStyle/>
        <a:p>
          <a:endParaRPr lang="en-US"/>
        </a:p>
      </dgm:t>
    </dgm:pt>
    <dgm:pt modelId="{566EC7C3-31C6-4E6B-AF8A-952BB5855FCC}" type="sibTrans" cxnId="{1B2E09C1-53F8-4F77-BEDE-6F3EBE2995F5}">
      <dgm:prSet/>
      <dgm:spPr/>
      <dgm:t>
        <a:bodyPr/>
        <a:lstStyle/>
        <a:p>
          <a:endParaRPr lang="en-US"/>
        </a:p>
      </dgm:t>
    </dgm:pt>
    <dgm:pt modelId="{9F365531-1322-4A56-9380-EBBCAD5E609E}">
      <dgm:prSet/>
      <dgm:spPr/>
      <dgm:t>
        <a:bodyPr/>
        <a:lstStyle/>
        <a:p>
          <a:pPr>
            <a:lnSpc>
              <a:spcPct val="100000"/>
            </a:lnSpc>
          </a:pPr>
          <a:r>
            <a:rPr lang="en-US" dirty="0"/>
            <a:t>Competing crops (corn), weather issues and lower effective yields could reduce the size of the upcoming crop. </a:t>
          </a:r>
        </a:p>
      </dgm:t>
    </dgm:pt>
    <dgm:pt modelId="{1825349D-9AFB-40EA-9BD4-3B2249E55411}" type="parTrans" cxnId="{4A55B188-1BC0-4F2A-AFAD-19380A5BFA3A}">
      <dgm:prSet/>
      <dgm:spPr/>
      <dgm:t>
        <a:bodyPr/>
        <a:lstStyle/>
        <a:p>
          <a:endParaRPr lang="en-US"/>
        </a:p>
      </dgm:t>
    </dgm:pt>
    <dgm:pt modelId="{24BE1A05-CF8D-444C-B0F9-9CCE62573E36}" type="sibTrans" cxnId="{4A55B188-1BC0-4F2A-AFAD-19380A5BFA3A}">
      <dgm:prSet/>
      <dgm:spPr/>
      <dgm:t>
        <a:bodyPr/>
        <a:lstStyle/>
        <a:p>
          <a:endParaRPr lang="en-US"/>
        </a:p>
      </dgm:t>
    </dgm:pt>
    <dgm:pt modelId="{758E6A21-62CB-40D2-B856-ACD71B7BD947}">
      <dgm:prSet/>
      <dgm:spPr/>
      <dgm:t>
        <a:bodyPr/>
        <a:lstStyle/>
        <a:p>
          <a:pPr>
            <a:lnSpc>
              <a:spcPct val="100000"/>
            </a:lnSpc>
          </a:pPr>
          <a:r>
            <a:rPr lang="en-US" dirty="0"/>
            <a:t>Import/export data would suggest an imbalanced balance sheet. </a:t>
          </a:r>
        </a:p>
      </dgm:t>
    </dgm:pt>
    <dgm:pt modelId="{78171728-C780-4796-8DFB-A46DD3CC82F7}" type="parTrans" cxnId="{0B3F3917-7952-4734-AFE7-191C3B62F0AB}">
      <dgm:prSet/>
      <dgm:spPr/>
      <dgm:t>
        <a:bodyPr/>
        <a:lstStyle/>
        <a:p>
          <a:endParaRPr lang="en-US"/>
        </a:p>
      </dgm:t>
    </dgm:pt>
    <dgm:pt modelId="{C05ECDD1-2FDF-46F7-9BF8-033F28FCE582}" type="sibTrans" cxnId="{0B3F3917-7952-4734-AFE7-191C3B62F0AB}">
      <dgm:prSet/>
      <dgm:spPr/>
      <dgm:t>
        <a:bodyPr/>
        <a:lstStyle/>
        <a:p>
          <a:endParaRPr lang="en-US"/>
        </a:p>
      </dgm:t>
    </dgm:pt>
    <dgm:pt modelId="{F92237CA-9F82-43F6-8A96-425F073A1867}">
      <dgm:prSet phldrT="[Text]"/>
      <dgm:spPr/>
      <dgm:t>
        <a:bodyPr/>
        <a:lstStyle/>
        <a:p>
          <a:pPr>
            <a:lnSpc>
              <a:spcPct val="100000"/>
            </a:lnSpc>
          </a:pPr>
          <a:r>
            <a:rPr lang="en-US" dirty="0"/>
            <a:t>Sizeable domestic demand could see a chunk of local production taken out of export markets. </a:t>
          </a:r>
        </a:p>
      </dgm:t>
    </dgm:pt>
    <dgm:pt modelId="{C84B3A50-ABF1-4245-B7F1-7515E74C4E75}" type="sibTrans" cxnId="{CB48D878-F30E-4921-8810-45629879FC98}">
      <dgm:prSet/>
      <dgm:spPr/>
      <dgm:t>
        <a:bodyPr/>
        <a:lstStyle/>
        <a:p>
          <a:endParaRPr lang="en-US"/>
        </a:p>
      </dgm:t>
    </dgm:pt>
    <dgm:pt modelId="{6A2BF594-79DE-4F46-B58A-57D8441C18D3}" type="parTrans" cxnId="{CB48D878-F30E-4921-8810-45629879FC98}">
      <dgm:prSet/>
      <dgm:spPr/>
      <dgm:t>
        <a:bodyPr/>
        <a:lstStyle/>
        <a:p>
          <a:endParaRPr lang="en-US"/>
        </a:p>
      </dgm:t>
    </dgm:pt>
    <dgm:pt modelId="{AB9279DC-395A-4743-849B-92C8F2C5FB96}">
      <dgm:prSet phldrT="[Text]"/>
      <dgm:spPr/>
      <dgm:t>
        <a:bodyPr/>
        <a:lstStyle/>
        <a:p>
          <a:pPr>
            <a:lnSpc>
              <a:spcPct val="100000"/>
            </a:lnSpc>
          </a:pPr>
          <a:r>
            <a:rPr lang="en-US" dirty="0"/>
            <a:t>Increasingly challenging import logistics but excellent outbound opportunities. </a:t>
          </a:r>
        </a:p>
      </dgm:t>
    </dgm:pt>
    <dgm:pt modelId="{5BC79C1F-3B5C-42B1-B390-188831B58F8D}" type="parTrans" cxnId="{17AF7962-F7F9-4C6F-9790-E872DB128D44}">
      <dgm:prSet/>
      <dgm:spPr/>
      <dgm:t>
        <a:bodyPr/>
        <a:lstStyle/>
        <a:p>
          <a:endParaRPr lang="es-419"/>
        </a:p>
      </dgm:t>
    </dgm:pt>
    <dgm:pt modelId="{16B6050E-B756-4437-9CB2-0D8F333CC75D}" type="sibTrans" cxnId="{17AF7962-F7F9-4C6F-9790-E872DB128D44}">
      <dgm:prSet/>
      <dgm:spPr/>
      <dgm:t>
        <a:bodyPr/>
        <a:lstStyle/>
        <a:p>
          <a:endParaRPr lang="es-419"/>
        </a:p>
      </dgm:t>
    </dgm:pt>
    <dgm:pt modelId="{BF7D6A3D-3C1D-4150-ABDC-03C8FBBC08DF}" type="pres">
      <dgm:prSet presAssocID="{3B2CC4A2-4D4A-4DA7-89F9-E32B0A73FE20}" presName="root" presStyleCnt="0">
        <dgm:presLayoutVars>
          <dgm:dir/>
          <dgm:resizeHandles val="exact"/>
        </dgm:presLayoutVars>
      </dgm:prSet>
      <dgm:spPr/>
    </dgm:pt>
    <dgm:pt modelId="{5ADF1D11-0432-4FBA-8114-44935A628C2A}" type="pres">
      <dgm:prSet presAssocID="{2765341B-51CB-4DE9-96B9-51536F94369C}" presName="compNode" presStyleCnt="0"/>
      <dgm:spPr/>
    </dgm:pt>
    <dgm:pt modelId="{DC595E4F-F8F8-48C8-BFAB-859CFA34D119}" type="pres">
      <dgm:prSet presAssocID="{2765341B-51CB-4DE9-96B9-51536F94369C}" presName="bgRect" presStyleLbl="bgShp" presStyleIdx="0" presStyleCnt="5"/>
      <dgm:spPr/>
    </dgm:pt>
    <dgm:pt modelId="{3BC7E26D-8EFA-44AE-981E-FB76174E27C3}" type="pres">
      <dgm:prSet presAssocID="{2765341B-51CB-4DE9-96B9-51536F94369C}" presName="iconRect" presStyleLbl="node1" presStyleIdx="0" presStyleCnt="5"/>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Escalator Down with solid fill"/>
        </a:ext>
      </dgm:extLst>
    </dgm:pt>
    <dgm:pt modelId="{C43F4274-68F6-4FEA-8A93-D89417868489}" type="pres">
      <dgm:prSet presAssocID="{2765341B-51CB-4DE9-96B9-51536F94369C}" presName="spaceRect" presStyleCnt="0"/>
      <dgm:spPr/>
    </dgm:pt>
    <dgm:pt modelId="{D9F69AEF-F3C0-49CF-B779-6025788498FC}" type="pres">
      <dgm:prSet presAssocID="{2765341B-51CB-4DE9-96B9-51536F94369C}" presName="parTx" presStyleLbl="revTx" presStyleIdx="0" presStyleCnt="5">
        <dgm:presLayoutVars>
          <dgm:chMax val="0"/>
          <dgm:chPref val="0"/>
        </dgm:presLayoutVars>
      </dgm:prSet>
      <dgm:spPr/>
    </dgm:pt>
    <dgm:pt modelId="{18029EBD-1A2B-42A8-8DAE-0A7F46EABF2E}" type="pres">
      <dgm:prSet presAssocID="{566EC7C3-31C6-4E6B-AF8A-952BB5855FCC}" presName="sibTrans" presStyleCnt="0"/>
      <dgm:spPr/>
    </dgm:pt>
    <dgm:pt modelId="{8162622A-83DA-4ECA-A8E0-3CDEFA1FC76D}" type="pres">
      <dgm:prSet presAssocID="{9F365531-1322-4A56-9380-EBBCAD5E609E}" presName="compNode" presStyleCnt="0"/>
      <dgm:spPr/>
    </dgm:pt>
    <dgm:pt modelId="{F60A6CE9-AD03-45DF-9F8A-19FCB8A2F7D4}" type="pres">
      <dgm:prSet presAssocID="{9F365531-1322-4A56-9380-EBBCAD5E609E}" presName="bgRect" presStyleLbl="bgShp" presStyleIdx="1" presStyleCnt="5"/>
      <dgm:spPr/>
    </dgm:pt>
    <dgm:pt modelId="{7AEFD66D-3D0A-4E2B-85A9-F1719072EA14}" type="pres">
      <dgm:prSet presAssocID="{9F365531-1322-4A56-9380-EBBCAD5E609E}" presName="iconRect" presStyleLbl="nod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rn with solid fill"/>
        </a:ext>
      </dgm:extLst>
    </dgm:pt>
    <dgm:pt modelId="{07E8D280-0583-48B5-8A2B-86644A27E86B}" type="pres">
      <dgm:prSet presAssocID="{9F365531-1322-4A56-9380-EBBCAD5E609E}" presName="spaceRect" presStyleCnt="0"/>
      <dgm:spPr/>
    </dgm:pt>
    <dgm:pt modelId="{DC8394C0-A471-43EC-B890-9EC4C87C9332}" type="pres">
      <dgm:prSet presAssocID="{9F365531-1322-4A56-9380-EBBCAD5E609E}" presName="parTx" presStyleLbl="revTx" presStyleIdx="1" presStyleCnt="5">
        <dgm:presLayoutVars>
          <dgm:chMax val="0"/>
          <dgm:chPref val="0"/>
        </dgm:presLayoutVars>
      </dgm:prSet>
      <dgm:spPr/>
    </dgm:pt>
    <dgm:pt modelId="{C196D2C1-F421-4681-A3AD-C58618012D8C}" type="pres">
      <dgm:prSet presAssocID="{24BE1A05-CF8D-444C-B0F9-9CCE62573E36}" presName="sibTrans" presStyleCnt="0"/>
      <dgm:spPr/>
    </dgm:pt>
    <dgm:pt modelId="{BFB02482-64A8-48A9-A9EC-7432D5B08EAC}" type="pres">
      <dgm:prSet presAssocID="{758E6A21-62CB-40D2-B856-ACD71B7BD947}" presName="compNode" presStyleCnt="0"/>
      <dgm:spPr/>
    </dgm:pt>
    <dgm:pt modelId="{0E0E51AC-7518-4B87-9B31-569277BF28B3}" type="pres">
      <dgm:prSet presAssocID="{758E6A21-62CB-40D2-B856-ACD71B7BD947}" presName="bgRect" presStyleLbl="bgShp" presStyleIdx="2" presStyleCnt="5"/>
      <dgm:spPr/>
    </dgm:pt>
    <dgm:pt modelId="{DDD73652-8251-4793-9D95-A0934BC3A83A}" type="pres">
      <dgm:prSet presAssocID="{758E6A21-62CB-40D2-B856-ACD71B7BD947}" presName="iconRect" presStyleLbl="node1" presStyleIdx="2" presStyleCnt="5" custLinFactNeighborX="881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cales of justice with solid fill"/>
        </a:ext>
      </dgm:extLst>
    </dgm:pt>
    <dgm:pt modelId="{5AE58D11-5906-47B5-AB35-67318E0A2679}" type="pres">
      <dgm:prSet presAssocID="{758E6A21-62CB-40D2-B856-ACD71B7BD947}" presName="spaceRect" presStyleCnt="0"/>
      <dgm:spPr/>
    </dgm:pt>
    <dgm:pt modelId="{6E2AEDA4-A37B-4366-A130-8F519B6D2479}" type="pres">
      <dgm:prSet presAssocID="{758E6A21-62CB-40D2-B856-ACD71B7BD947}" presName="parTx" presStyleLbl="revTx" presStyleIdx="2" presStyleCnt="5">
        <dgm:presLayoutVars>
          <dgm:chMax val="0"/>
          <dgm:chPref val="0"/>
        </dgm:presLayoutVars>
      </dgm:prSet>
      <dgm:spPr/>
    </dgm:pt>
    <dgm:pt modelId="{349EF113-5ADA-45DC-83D9-75538B4E6036}" type="pres">
      <dgm:prSet presAssocID="{C05ECDD1-2FDF-46F7-9BF8-033F28FCE582}" presName="sibTrans" presStyleCnt="0"/>
      <dgm:spPr/>
    </dgm:pt>
    <dgm:pt modelId="{C262A231-57D9-455F-98F1-3037BF6C8E1D}" type="pres">
      <dgm:prSet presAssocID="{F92237CA-9F82-43F6-8A96-425F073A1867}" presName="compNode" presStyleCnt="0"/>
      <dgm:spPr/>
    </dgm:pt>
    <dgm:pt modelId="{0C96FEAC-8926-434B-8C45-F315983E6887}" type="pres">
      <dgm:prSet presAssocID="{F92237CA-9F82-43F6-8A96-425F073A1867}" presName="bgRect" presStyleLbl="bgShp" presStyleIdx="3" presStyleCnt="5"/>
      <dgm:spPr/>
    </dgm:pt>
    <dgm:pt modelId="{B44F0666-ED71-4F7A-BD7E-B3FC02F39C46}" type="pres">
      <dgm:prSet presAssocID="{F92237CA-9F82-43F6-8A96-425F073A1867}"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Dog House outline"/>
        </a:ext>
      </dgm:extLst>
    </dgm:pt>
    <dgm:pt modelId="{82CAAB59-4610-4070-AF8B-4FDE9F8EA4E3}" type="pres">
      <dgm:prSet presAssocID="{F92237CA-9F82-43F6-8A96-425F073A1867}" presName="spaceRect" presStyleCnt="0"/>
      <dgm:spPr/>
    </dgm:pt>
    <dgm:pt modelId="{4B30757C-42CA-455E-802F-04853FF34294}" type="pres">
      <dgm:prSet presAssocID="{F92237CA-9F82-43F6-8A96-425F073A1867}" presName="parTx" presStyleLbl="revTx" presStyleIdx="3" presStyleCnt="5">
        <dgm:presLayoutVars>
          <dgm:chMax val="0"/>
          <dgm:chPref val="0"/>
        </dgm:presLayoutVars>
      </dgm:prSet>
      <dgm:spPr/>
    </dgm:pt>
    <dgm:pt modelId="{862936F6-C3FB-4796-9475-49318760C739}" type="pres">
      <dgm:prSet presAssocID="{C84B3A50-ABF1-4245-B7F1-7515E74C4E75}" presName="sibTrans" presStyleCnt="0"/>
      <dgm:spPr/>
    </dgm:pt>
    <dgm:pt modelId="{0B4545BF-CD08-4B96-B742-309644C78842}" type="pres">
      <dgm:prSet presAssocID="{AB9279DC-395A-4743-849B-92C8F2C5FB96}" presName="compNode" presStyleCnt="0"/>
      <dgm:spPr/>
    </dgm:pt>
    <dgm:pt modelId="{D5FFA3BC-813F-4E5A-87BE-325B564A9456}" type="pres">
      <dgm:prSet presAssocID="{AB9279DC-395A-4743-849B-92C8F2C5FB96}" presName="bgRect" presStyleLbl="bgShp" presStyleIdx="4" presStyleCnt="5"/>
      <dgm:spPr/>
    </dgm:pt>
    <dgm:pt modelId="{DAC6336C-39C9-476B-8924-53AF9FA0D2A9}" type="pres">
      <dgm:prSet presAssocID="{AB9279DC-395A-4743-849B-92C8F2C5FB96}"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Truck with solid fill"/>
        </a:ext>
      </dgm:extLst>
    </dgm:pt>
    <dgm:pt modelId="{31DB5A31-D47B-466F-8D86-9D8D4072C7B2}" type="pres">
      <dgm:prSet presAssocID="{AB9279DC-395A-4743-849B-92C8F2C5FB96}" presName="spaceRect" presStyleCnt="0"/>
      <dgm:spPr/>
    </dgm:pt>
    <dgm:pt modelId="{E222996B-BF9A-4D4F-B6D7-6521E63EAA84}" type="pres">
      <dgm:prSet presAssocID="{AB9279DC-395A-4743-849B-92C8F2C5FB96}" presName="parTx" presStyleLbl="revTx" presStyleIdx="4" presStyleCnt="5">
        <dgm:presLayoutVars>
          <dgm:chMax val="0"/>
          <dgm:chPref val="0"/>
        </dgm:presLayoutVars>
      </dgm:prSet>
      <dgm:spPr/>
    </dgm:pt>
  </dgm:ptLst>
  <dgm:cxnLst>
    <dgm:cxn modelId="{0B3F3917-7952-4734-AFE7-191C3B62F0AB}" srcId="{3B2CC4A2-4D4A-4DA7-89F9-E32B0A73FE20}" destId="{758E6A21-62CB-40D2-B856-ACD71B7BD947}" srcOrd="2" destOrd="0" parTransId="{78171728-C780-4796-8DFB-A46DD3CC82F7}" sibTransId="{C05ECDD1-2FDF-46F7-9BF8-033F28FCE582}"/>
    <dgm:cxn modelId="{B4A85C37-7644-41D9-B3CF-FEA164FFEBEB}" type="presOf" srcId="{758E6A21-62CB-40D2-B856-ACD71B7BD947}" destId="{6E2AEDA4-A37B-4366-A130-8F519B6D2479}" srcOrd="0" destOrd="0" presId="urn:microsoft.com/office/officeart/2018/2/layout/IconVerticalSolidList"/>
    <dgm:cxn modelId="{18C5B85B-C709-441B-8D95-9043BF99786D}" type="presOf" srcId="{3B2CC4A2-4D4A-4DA7-89F9-E32B0A73FE20}" destId="{BF7D6A3D-3C1D-4150-ABDC-03C8FBBC08DF}" srcOrd="0" destOrd="0" presId="urn:microsoft.com/office/officeart/2018/2/layout/IconVerticalSolidList"/>
    <dgm:cxn modelId="{BAA9445C-7AB0-4451-85E4-9697AC873348}" type="presOf" srcId="{AB9279DC-395A-4743-849B-92C8F2C5FB96}" destId="{E222996B-BF9A-4D4F-B6D7-6521E63EAA84}" srcOrd="0" destOrd="0" presId="urn:microsoft.com/office/officeart/2018/2/layout/IconVerticalSolidList"/>
    <dgm:cxn modelId="{17AF7962-F7F9-4C6F-9790-E872DB128D44}" srcId="{3B2CC4A2-4D4A-4DA7-89F9-E32B0A73FE20}" destId="{AB9279DC-395A-4743-849B-92C8F2C5FB96}" srcOrd="4" destOrd="0" parTransId="{5BC79C1F-3B5C-42B1-B390-188831B58F8D}" sibTransId="{16B6050E-B756-4437-9CB2-0D8F333CC75D}"/>
    <dgm:cxn modelId="{CB48D878-F30E-4921-8810-45629879FC98}" srcId="{3B2CC4A2-4D4A-4DA7-89F9-E32B0A73FE20}" destId="{F92237CA-9F82-43F6-8A96-425F073A1867}" srcOrd="3" destOrd="0" parTransId="{6A2BF594-79DE-4F46-B58A-57D8441C18D3}" sibTransId="{C84B3A50-ABF1-4245-B7F1-7515E74C4E75}"/>
    <dgm:cxn modelId="{A809617B-CB31-4EFE-AD01-E606C7A7A066}" type="presOf" srcId="{2765341B-51CB-4DE9-96B9-51536F94369C}" destId="{D9F69AEF-F3C0-49CF-B779-6025788498FC}" srcOrd="0" destOrd="0" presId="urn:microsoft.com/office/officeart/2018/2/layout/IconVerticalSolidList"/>
    <dgm:cxn modelId="{4A55B188-1BC0-4F2A-AFAD-19380A5BFA3A}" srcId="{3B2CC4A2-4D4A-4DA7-89F9-E32B0A73FE20}" destId="{9F365531-1322-4A56-9380-EBBCAD5E609E}" srcOrd="1" destOrd="0" parTransId="{1825349D-9AFB-40EA-9BD4-3B2249E55411}" sibTransId="{24BE1A05-CF8D-444C-B0F9-9CCE62573E36}"/>
    <dgm:cxn modelId="{1CBEF4BC-D65C-485E-AC07-BE72BDA23134}" type="presOf" srcId="{F92237CA-9F82-43F6-8A96-425F073A1867}" destId="{4B30757C-42CA-455E-802F-04853FF34294}" srcOrd="0" destOrd="0" presId="urn:microsoft.com/office/officeart/2018/2/layout/IconVerticalSolidList"/>
    <dgm:cxn modelId="{1B2E09C1-53F8-4F77-BEDE-6F3EBE2995F5}" srcId="{3B2CC4A2-4D4A-4DA7-89F9-E32B0A73FE20}" destId="{2765341B-51CB-4DE9-96B9-51536F94369C}" srcOrd="0" destOrd="0" parTransId="{2F502CA3-CEBD-46D3-9BB9-A4FBAAFF34A6}" sibTransId="{566EC7C3-31C6-4E6B-AF8A-952BB5855FCC}"/>
    <dgm:cxn modelId="{28556CDC-40C1-45F7-9720-8D3FADC4DFEE}" type="presOf" srcId="{9F365531-1322-4A56-9380-EBBCAD5E609E}" destId="{DC8394C0-A471-43EC-B890-9EC4C87C9332}" srcOrd="0" destOrd="0" presId="urn:microsoft.com/office/officeart/2018/2/layout/IconVerticalSolidList"/>
    <dgm:cxn modelId="{D384A86C-9925-4FBB-8E68-07EAC8716FA7}" type="presParOf" srcId="{BF7D6A3D-3C1D-4150-ABDC-03C8FBBC08DF}" destId="{5ADF1D11-0432-4FBA-8114-44935A628C2A}" srcOrd="0" destOrd="0" presId="urn:microsoft.com/office/officeart/2018/2/layout/IconVerticalSolidList"/>
    <dgm:cxn modelId="{5D201ADA-01DA-4032-A036-BD8B070F14E7}" type="presParOf" srcId="{5ADF1D11-0432-4FBA-8114-44935A628C2A}" destId="{DC595E4F-F8F8-48C8-BFAB-859CFA34D119}" srcOrd="0" destOrd="0" presId="urn:microsoft.com/office/officeart/2018/2/layout/IconVerticalSolidList"/>
    <dgm:cxn modelId="{82AD05B9-50AC-4AEA-A96C-69924DB1BDE4}" type="presParOf" srcId="{5ADF1D11-0432-4FBA-8114-44935A628C2A}" destId="{3BC7E26D-8EFA-44AE-981E-FB76174E27C3}" srcOrd="1" destOrd="0" presId="urn:microsoft.com/office/officeart/2018/2/layout/IconVerticalSolidList"/>
    <dgm:cxn modelId="{B726B329-1397-4C88-B71C-32C88A0F68AC}" type="presParOf" srcId="{5ADF1D11-0432-4FBA-8114-44935A628C2A}" destId="{C43F4274-68F6-4FEA-8A93-D89417868489}" srcOrd="2" destOrd="0" presId="urn:microsoft.com/office/officeart/2018/2/layout/IconVerticalSolidList"/>
    <dgm:cxn modelId="{79A5C49C-A2C7-4079-A0E4-664CB4645725}" type="presParOf" srcId="{5ADF1D11-0432-4FBA-8114-44935A628C2A}" destId="{D9F69AEF-F3C0-49CF-B779-6025788498FC}" srcOrd="3" destOrd="0" presId="urn:microsoft.com/office/officeart/2018/2/layout/IconVerticalSolidList"/>
    <dgm:cxn modelId="{77293648-3936-4617-9805-995251170542}" type="presParOf" srcId="{BF7D6A3D-3C1D-4150-ABDC-03C8FBBC08DF}" destId="{18029EBD-1A2B-42A8-8DAE-0A7F46EABF2E}" srcOrd="1" destOrd="0" presId="urn:microsoft.com/office/officeart/2018/2/layout/IconVerticalSolidList"/>
    <dgm:cxn modelId="{C33D5653-E7F3-4353-A15A-EA83ED596EEC}" type="presParOf" srcId="{BF7D6A3D-3C1D-4150-ABDC-03C8FBBC08DF}" destId="{8162622A-83DA-4ECA-A8E0-3CDEFA1FC76D}" srcOrd="2" destOrd="0" presId="urn:microsoft.com/office/officeart/2018/2/layout/IconVerticalSolidList"/>
    <dgm:cxn modelId="{E33B934D-8939-414D-8B71-447FFC3F06A0}" type="presParOf" srcId="{8162622A-83DA-4ECA-A8E0-3CDEFA1FC76D}" destId="{F60A6CE9-AD03-45DF-9F8A-19FCB8A2F7D4}" srcOrd="0" destOrd="0" presId="urn:microsoft.com/office/officeart/2018/2/layout/IconVerticalSolidList"/>
    <dgm:cxn modelId="{18E6B97C-89CD-42BE-A98F-655A315E809B}" type="presParOf" srcId="{8162622A-83DA-4ECA-A8E0-3CDEFA1FC76D}" destId="{7AEFD66D-3D0A-4E2B-85A9-F1719072EA14}" srcOrd="1" destOrd="0" presId="urn:microsoft.com/office/officeart/2018/2/layout/IconVerticalSolidList"/>
    <dgm:cxn modelId="{758B2BD7-88E6-4A24-A207-FF09EEC3A3EA}" type="presParOf" srcId="{8162622A-83DA-4ECA-A8E0-3CDEFA1FC76D}" destId="{07E8D280-0583-48B5-8A2B-86644A27E86B}" srcOrd="2" destOrd="0" presId="urn:microsoft.com/office/officeart/2018/2/layout/IconVerticalSolidList"/>
    <dgm:cxn modelId="{DC4BF52B-C6A3-4F3D-8F66-A0B357A79D97}" type="presParOf" srcId="{8162622A-83DA-4ECA-A8E0-3CDEFA1FC76D}" destId="{DC8394C0-A471-43EC-B890-9EC4C87C9332}" srcOrd="3" destOrd="0" presId="urn:microsoft.com/office/officeart/2018/2/layout/IconVerticalSolidList"/>
    <dgm:cxn modelId="{9A0F0157-5DA9-4FBF-9E88-2923CCBD47F2}" type="presParOf" srcId="{BF7D6A3D-3C1D-4150-ABDC-03C8FBBC08DF}" destId="{C196D2C1-F421-4681-A3AD-C58618012D8C}" srcOrd="3" destOrd="0" presId="urn:microsoft.com/office/officeart/2018/2/layout/IconVerticalSolidList"/>
    <dgm:cxn modelId="{FE25DD8F-578F-414F-892A-3FF0511EE3FB}" type="presParOf" srcId="{BF7D6A3D-3C1D-4150-ABDC-03C8FBBC08DF}" destId="{BFB02482-64A8-48A9-A9EC-7432D5B08EAC}" srcOrd="4" destOrd="0" presId="urn:microsoft.com/office/officeart/2018/2/layout/IconVerticalSolidList"/>
    <dgm:cxn modelId="{FCC9D871-3560-44A2-BD8A-30FF7250F936}" type="presParOf" srcId="{BFB02482-64A8-48A9-A9EC-7432D5B08EAC}" destId="{0E0E51AC-7518-4B87-9B31-569277BF28B3}" srcOrd="0" destOrd="0" presId="urn:microsoft.com/office/officeart/2018/2/layout/IconVerticalSolidList"/>
    <dgm:cxn modelId="{42E33691-B897-44B3-AE57-5943ECEBCA72}" type="presParOf" srcId="{BFB02482-64A8-48A9-A9EC-7432D5B08EAC}" destId="{DDD73652-8251-4793-9D95-A0934BC3A83A}" srcOrd="1" destOrd="0" presId="urn:microsoft.com/office/officeart/2018/2/layout/IconVerticalSolidList"/>
    <dgm:cxn modelId="{8E4AE5B2-4E30-49B9-8C73-B5EE59BDF335}" type="presParOf" srcId="{BFB02482-64A8-48A9-A9EC-7432D5B08EAC}" destId="{5AE58D11-5906-47B5-AB35-67318E0A2679}" srcOrd="2" destOrd="0" presId="urn:microsoft.com/office/officeart/2018/2/layout/IconVerticalSolidList"/>
    <dgm:cxn modelId="{2DE02B8C-1416-4F85-963C-11710CD24E88}" type="presParOf" srcId="{BFB02482-64A8-48A9-A9EC-7432D5B08EAC}" destId="{6E2AEDA4-A37B-4366-A130-8F519B6D2479}" srcOrd="3" destOrd="0" presId="urn:microsoft.com/office/officeart/2018/2/layout/IconVerticalSolidList"/>
    <dgm:cxn modelId="{954D9AD6-FFA8-4F8D-B73F-32177D7DB3BA}" type="presParOf" srcId="{BF7D6A3D-3C1D-4150-ABDC-03C8FBBC08DF}" destId="{349EF113-5ADA-45DC-83D9-75538B4E6036}" srcOrd="5" destOrd="0" presId="urn:microsoft.com/office/officeart/2018/2/layout/IconVerticalSolidList"/>
    <dgm:cxn modelId="{98183B76-1E58-4E17-ABBC-B2DC88AC4A3B}" type="presParOf" srcId="{BF7D6A3D-3C1D-4150-ABDC-03C8FBBC08DF}" destId="{C262A231-57D9-455F-98F1-3037BF6C8E1D}" srcOrd="6" destOrd="0" presId="urn:microsoft.com/office/officeart/2018/2/layout/IconVerticalSolidList"/>
    <dgm:cxn modelId="{534932B5-DC36-45F0-B0CB-FCF40B2363E6}" type="presParOf" srcId="{C262A231-57D9-455F-98F1-3037BF6C8E1D}" destId="{0C96FEAC-8926-434B-8C45-F315983E6887}" srcOrd="0" destOrd="0" presId="urn:microsoft.com/office/officeart/2018/2/layout/IconVerticalSolidList"/>
    <dgm:cxn modelId="{0B9B5DEA-4F28-4252-B519-B2DAD60172D7}" type="presParOf" srcId="{C262A231-57D9-455F-98F1-3037BF6C8E1D}" destId="{B44F0666-ED71-4F7A-BD7E-B3FC02F39C46}" srcOrd="1" destOrd="0" presId="urn:microsoft.com/office/officeart/2018/2/layout/IconVerticalSolidList"/>
    <dgm:cxn modelId="{CA93A765-FDA5-4092-8776-45845D5491A7}" type="presParOf" srcId="{C262A231-57D9-455F-98F1-3037BF6C8E1D}" destId="{82CAAB59-4610-4070-AF8B-4FDE9F8EA4E3}" srcOrd="2" destOrd="0" presId="urn:microsoft.com/office/officeart/2018/2/layout/IconVerticalSolidList"/>
    <dgm:cxn modelId="{8A327081-97C0-4B5B-8CE5-C9C060929A50}" type="presParOf" srcId="{C262A231-57D9-455F-98F1-3037BF6C8E1D}" destId="{4B30757C-42CA-455E-802F-04853FF34294}" srcOrd="3" destOrd="0" presId="urn:microsoft.com/office/officeart/2018/2/layout/IconVerticalSolidList"/>
    <dgm:cxn modelId="{0AFB8ABD-84A6-4A11-A454-A44917A98D9B}" type="presParOf" srcId="{BF7D6A3D-3C1D-4150-ABDC-03C8FBBC08DF}" destId="{862936F6-C3FB-4796-9475-49318760C739}" srcOrd="7" destOrd="0" presId="urn:microsoft.com/office/officeart/2018/2/layout/IconVerticalSolidList"/>
    <dgm:cxn modelId="{B79B77CD-5069-4770-AE4B-F4C5542E7AC7}" type="presParOf" srcId="{BF7D6A3D-3C1D-4150-ABDC-03C8FBBC08DF}" destId="{0B4545BF-CD08-4B96-B742-309644C78842}" srcOrd="8" destOrd="0" presId="urn:microsoft.com/office/officeart/2018/2/layout/IconVerticalSolidList"/>
    <dgm:cxn modelId="{FFDF5775-D72E-4893-BEAD-6D6C65297526}" type="presParOf" srcId="{0B4545BF-CD08-4B96-B742-309644C78842}" destId="{D5FFA3BC-813F-4E5A-87BE-325B564A9456}" srcOrd="0" destOrd="0" presId="urn:microsoft.com/office/officeart/2018/2/layout/IconVerticalSolidList"/>
    <dgm:cxn modelId="{F2BBBEFC-957C-44A9-A946-5FC45074AB7C}" type="presParOf" srcId="{0B4545BF-CD08-4B96-B742-309644C78842}" destId="{DAC6336C-39C9-476B-8924-53AF9FA0D2A9}" srcOrd="1" destOrd="0" presId="urn:microsoft.com/office/officeart/2018/2/layout/IconVerticalSolidList"/>
    <dgm:cxn modelId="{2C81EB71-D09F-4918-A98C-2AF1566100FC}" type="presParOf" srcId="{0B4545BF-CD08-4B96-B742-309644C78842}" destId="{31DB5A31-D47B-466F-8D86-9D8D4072C7B2}" srcOrd="2" destOrd="0" presId="urn:microsoft.com/office/officeart/2018/2/layout/IconVerticalSolidList"/>
    <dgm:cxn modelId="{45038E38-3E77-438F-964A-457663BE42E6}" type="presParOf" srcId="{0B4545BF-CD08-4B96-B742-309644C78842}" destId="{E222996B-BF9A-4D4F-B6D7-6521E63EAA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B0A91A-D364-449E-9583-ED39C5646D49}" type="doc">
      <dgm:prSet loTypeId="urn:microsoft.com/office/officeart/2018/2/layout/IconCircleList" loCatId="icon" qsTypeId="urn:microsoft.com/office/officeart/2005/8/quickstyle/simple1" qsCatId="simple" csTypeId="urn:microsoft.com/office/officeart/2005/8/colors/colorful1" csCatId="colorful" phldr="1"/>
      <dgm:spPr/>
      <dgm:t>
        <a:bodyPr/>
        <a:lstStyle/>
        <a:p>
          <a:endParaRPr lang="en-US"/>
        </a:p>
      </dgm:t>
    </dgm:pt>
    <dgm:pt modelId="{734C729A-6885-42CD-9FD7-F0B84B59FBC9}">
      <dgm:prSet/>
      <dgm:spPr/>
      <dgm:t>
        <a:bodyPr/>
        <a:lstStyle/>
        <a:p>
          <a:pPr>
            <a:lnSpc>
              <a:spcPct val="100000"/>
            </a:lnSpc>
          </a:pPr>
          <a:r>
            <a:rPr lang="en-US" dirty="0"/>
            <a:t>Crop size average between 11-000 - 12,000 MTs Nov-Dec.</a:t>
          </a:r>
        </a:p>
      </dgm:t>
    </dgm:pt>
    <dgm:pt modelId="{08A7DED1-36DB-4A97-9136-D5EF9935D49A}" type="parTrans" cxnId="{D65C7C1B-EC2F-4A2A-B3D9-3672C2D09353}">
      <dgm:prSet/>
      <dgm:spPr/>
      <dgm:t>
        <a:bodyPr/>
        <a:lstStyle/>
        <a:p>
          <a:endParaRPr lang="en-US"/>
        </a:p>
      </dgm:t>
    </dgm:pt>
    <dgm:pt modelId="{14A58AEB-C51B-41EF-A1F7-C09E58F3A02B}" type="sibTrans" cxnId="{D65C7C1B-EC2F-4A2A-B3D9-3672C2D09353}">
      <dgm:prSet/>
      <dgm:spPr/>
      <dgm:t>
        <a:bodyPr/>
        <a:lstStyle/>
        <a:p>
          <a:pPr>
            <a:lnSpc>
              <a:spcPct val="100000"/>
            </a:lnSpc>
          </a:pPr>
          <a:endParaRPr lang="en-US"/>
        </a:p>
      </dgm:t>
    </dgm:pt>
    <dgm:pt modelId="{2643C034-7A78-45AE-A04E-99C43D79B5FA}">
      <dgm:prSet/>
      <dgm:spPr/>
      <dgm:t>
        <a:bodyPr/>
        <a:lstStyle/>
        <a:p>
          <a:pPr>
            <a:lnSpc>
              <a:spcPct val="100000"/>
            </a:lnSpc>
          </a:pPr>
          <a:r>
            <a:rPr lang="en-US" dirty="0"/>
            <a:t>Premium markets for natural seed in Japan and for hulled in U.S.A and Europe.</a:t>
          </a:r>
        </a:p>
      </dgm:t>
    </dgm:pt>
    <dgm:pt modelId="{542D484A-61DD-4C37-B51D-3C179343D9DD}" type="parTrans" cxnId="{AF0EDDAD-5080-41F1-9FEE-057A70D57766}">
      <dgm:prSet/>
      <dgm:spPr/>
      <dgm:t>
        <a:bodyPr/>
        <a:lstStyle/>
        <a:p>
          <a:endParaRPr lang="en-US"/>
        </a:p>
      </dgm:t>
    </dgm:pt>
    <dgm:pt modelId="{6F2644B7-8D84-411A-A50D-E819A5037CC2}" type="sibTrans" cxnId="{AF0EDDAD-5080-41F1-9FEE-057A70D57766}">
      <dgm:prSet/>
      <dgm:spPr/>
      <dgm:t>
        <a:bodyPr/>
        <a:lstStyle/>
        <a:p>
          <a:pPr>
            <a:lnSpc>
              <a:spcPct val="100000"/>
            </a:lnSpc>
          </a:pPr>
          <a:endParaRPr lang="en-US"/>
        </a:p>
      </dgm:t>
    </dgm:pt>
    <dgm:pt modelId="{65D77B09-4F0F-4657-8B9C-DCF796300603}">
      <dgm:prSet/>
      <dgm:spPr/>
      <dgm:t>
        <a:bodyPr/>
        <a:lstStyle/>
        <a:p>
          <a:pPr>
            <a:lnSpc>
              <a:spcPct val="100000"/>
            </a:lnSpc>
          </a:pPr>
          <a:r>
            <a:rPr lang="en-US" dirty="0"/>
            <a:t>Premium confectionary product destined for Japan.</a:t>
          </a:r>
        </a:p>
      </dgm:t>
    </dgm:pt>
    <dgm:pt modelId="{E67FF1E5-AA68-4A37-AF40-755823FB5979}" type="parTrans" cxnId="{AE0D9473-66B9-48AE-9767-6CF4F755AE43}">
      <dgm:prSet/>
      <dgm:spPr/>
      <dgm:t>
        <a:bodyPr/>
        <a:lstStyle/>
        <a:p>
          <a:endParaRPr lang="en-US"/>
        </a:p>
      </dgm:t>
    </dgm:pt>
    <dgm:pt modelId="{4321A204-4889-4608-9A60-775F7EBA02BD}" type="sibTrans" cxnId="{AE0D9473-66B9-48AE-9767-6CF4F755AE43}">
      <dgm:prSet/>
      <dgm:spPr/>
      <dgm:t>
        <a:bodyPr/>
        <a:lstStyle/>
        <a:p>
          <a:pPr>
            <a:lnSpc>
              <a:spcPct val="100000"/>
            </a:lnSpc>
          </a:pPr>
          <a:endParaRPr lang="en-US"/>
        </a:p>
      </dgm:t>
    </dgm:pt>
    <dgm:pt modelId="{574988D0-4A9C-4C69-9599-5FADBE99CA6F}">
      <dgm:prSet/>
      <dgm:spPr/>
      <dgm:t>
        <a:bodyPr/>
        <a:lstStyle/>
        <a:p>
          <a:pPr>
            <a:lnSpc>
              <a:spcPct val="100000"/>
            </a:lnSpc>
          </a:pPr>
          <a:r>
            <a:rPr lang="en-US" dirty="0"/>
            <a:t>Manual harvest and good agricultural practices. </a:t>
          </a:r>
        </a:p>
      </dgm:t>
    </dgm:pt>
    <dgm:pt modelId="{E89C1C15-419A-4843-AA73-73232E6AF262}" type="parTrans" cxnId="{52828E56-4965-41A4-B1C5-97F3FDB90C18}">
      <dgm:prSet/>
      <dgm:spPr/>
      <dgm:t>
        <a:bodyPr/>
        <a:lstStyle/>
        <a:p>
          <a:endParaRPr lang="en-US"/>
        </a:p>
      </dgm:t>
    </dgm:pt>
    <dgm:pt modelId="{01222281-4C5A-4FCC-9868-E09BD8915CDE}" type="sibTrans" cxnId="{52828E56-4965-41A4-B1C5-97F3FDB90C18}">
      <dgm:prSet/>
      <dgm:spPr/>
      <dgm:t>
        <a:bodyPr/>
        <a:lstStyle/>
        <a:p>
          <a:endParaRPr lang="en-US"/>
        </a:p>
      </dgm:t>
    </dgm:pt>
    <dgm:pt modelId="{74CD3460-35BB-4556-89D7-EB9CC20E9AE6}" type="pres">
      <dgm:prSet presAssocID="{87B0A91A-D364-449E-9583-ED39C5646D49}" presName="root" presStyleCnt="0">
        <dgm:presLayoutVars>
          <dgm:dir/>
          <dgm:resizeHandles val="exact"/>
        </dgm:presLayoutVars>
      </dgm:prSet>
      <dgm:spPr/>
    </dgm:pt>
    <dgm:pt modelId="{FF71C3C7-207A-4314-9155-7EAA6733DC91}" type="pres">
      <dgm:prSet presAssocID="{87B0A91A-D364-449E-9583-ED39C5646D49}" presName="container" presStyleCnt="0">
        <dgm:presLayoutVars>
          <dgm:dir/>
          <dgm:resizeHandles val="exact"/>
        </dgm:presLayoutVars>
      </dgm:prSet>
      <dgm:spPr/>
    </dgm:pt>
    <dgm:pt modelId="{0CCD25CF-9E2E-4CF1-8F22-4F96682E97F2}" type="pres">
      <dgm:prSet presAssocID="{734C729A-6885-42CD-9FD7-F0B84B59FBC9}" presName="compNode" presStyleCnt="0"/>
      <dgm:spPr/>
    </dgm:pt>
    <dgm:pt modelId="{F01F8310-4A24-4860-928B-47CC652D92B8}" type="pres">
      <dgm:prSet presAssocID="{734C729A-6885-42CD-9FD7-F0B84B59FBC9}" presName="iconBgRect" presStyleLbl="bgShp" presStyleIdx="0" presStyleCnt="4"/>
      <dgm:spPr/>
    </dgm:pt>
    <dgm:pt modelId="{13F2D2A0-66BF-4A39-B43E-387CB8B4AF61}" type="pres">
      <dgm:prSet presAssocID="{734C729A-6885-42CD-9FD7-F0B84B59FBC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rain"/>
        </a:ext>
      </dgm:extLst>
    </dgm:pt>
    <dgm:pt modelId="{BEBEFF5E-E90C-4D2A-B9A6-9F0C749DDA0D}" type="pres">
      <dgm:prSet presAssocID="{734C729A-6885-42CD-9FD7-F0B84B59FBC9}" presName="spaceRect" presStyleCnt="0"/>
      <dgm:spPr/>
    </dgm:pt>
    <dgm:pt modelId="{C11746DB-A90F-4117-82AA-EC1EFA61438E}" type="pres">
      <dgm:prSet presAssocID="{734C729A-6885-42CD-9FD7-F0B84B59FBC9}" presName="textRect" presStyleLbl="revTx" presStyleIdx="0" presStyleCnt="4">
        <dgm:presLayoutVars>
          <dgm:chMax val="1"/>
          <dgm:chPref val="1"/>
        </dgm:presLayoutVars>
      </dgm:prSet>
      <dgm:spPr/>
    </dgm:pt>
    <dgm:pt modelId="{D369962E-EACA-47BE-A03E-C8BF35C76A46}" type="pres">
      <dgm:prSet presAssocID="{14A58AEB-C51B-41EF-A1F7-C09E58F3A02B}" presName="sibTrans" presStyleLbl="sibTrans2D1" presStyleIdx="0" presStyleCnt="0"/>
      <dgm:spPr/>
    </dgm:pt>
    <dgm:pt modelId="{237E2D75-B380-4652-812F-FAF1C2BDEDB0}" type="pres">
      <dgm:prSet presAssocID="{2643C034-7A78-45AE-A04E-99C43D79B5FA}" presName="compNode" presStyleCnt="0"/>
      <dgm:spPr/>
    </dgm:pt>
    <dgm:pt modelId="{620F697E-474E-4679-AEFF-EA34DF244EC4}" type="pres">
      <dgm:prSet presAssocID="{2643C034-7A78-45AE-A04E-99C43D79B5FA}" presName="iconBgRect" presStyleLbl="bgShp" presStyleIdx="1" presStyleCnt="4"/>
      <dgm:spPr/>
    </dgm:pt>
    <dgm:pt modelId="{13D6263F-5178-405C-9511-9E84F0C370C4}" type="pres">
      <dgm:prSet presAssocID="{2643C034-7A78-45AE-A04E-99C43D79B5F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rown"/>
        </a:ext>
      </dgm:extLst>
    </dgm:pt>
    <dgm:pt modelId="{1C5B0129-A012-43AD-82A8-F82D3FE61978}" type="pres">
      <dgm:prSet presAssocID="{2643C034-7A78-45AE-A04E-99C43D79B5FA}" presName="spaceRect" presStyleCnt="0"/>
      <dgm:spPr/>
    </dgm:pt>
    <dgm:pt modelId="{505B06E2-C2D0-4BDD-B8CF-CFBABA67F845}" type="pres">
      <dgm:prSet presAssocID="{2643C034-7A78-45AE-A04E-99C43D79B5FA}" presName="textRect" presStyleLbl="revTx" presStyleIdx="1" presStyleCnt="4">
        <dgm:presLayoutVars>
          <dgm:chMax val="1"/>
          <dgm:chPref val="1"/>
        </dgm:presLayoutVars>
      </dgm:prSet>
      <dgm:spPr/>
    </dgm:pt>
    <dgm:pt modelId="{481AC079-06D3-48A2-9139-9383D7C899BA}" type="pres">
      <dgm:prSet presAssocID="{6F2644B7-8D84-411A-A50D-E819A5037CC2}" presName="sibTrans" presStyleLbl="sibTrans2D1" presStyleIdx="0" presStyleCnt="0"/>
      <dgm:spPr/>
    </dgm:pt>
    <dgm:pt modelId="{B54A089A-C2CB-42EF-B643-D2DA57E32E0F}" type="pres">
      <dgm:prSet presAssocID="{65D77B09-4F0F-4657-8B9C-DCF796300603}" presName="compNode" presStyleCnt="0"/>
      <dgm:spPr/>
    </dgm:pt>
    <dgm:pt modelId="{3D4DF32B-D833-45AA-8909-9C2A3B28C6AA}" type="pres">
      <dgm:prSet presAssocID="{65D77B09-4F0F-4657-8B9C-DCF796300603}" presName="iconBgRect" presStyleLbl="bgShp" presStyleIdx="2" presStyleCnt="4"/>
      <dgm:spPr/>
    </dgm:pt>
    <dgm:pt modelId="{54AC442D-C5A9-4D47-9477-590F5AA2E5D7}" type="pres">
      <dgm:prSet presAssocID="{65D77B09-4F0F-4657-8B9C-DCF796300603}"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ollar"/>
        </a:ext>
      </dgm:extLst>
    </dgm:pt>
    <dgm:pt modelId="{7C3C7629-1288-4D6C-ADF4-46B74B3978F5}" type="pres">
      <dgm:prSet presAssocID="{65D77B09-4F0F-4657-8B9C-DCF796300603}" presName="spaceRect" presStyleCnt="0"/>
      <dgm:spPr/>
    </dgm:pt>
    <dgm:pt modelId="{5A5E75C1-8B65-4095-AC11-6A627A02017B}" type="pres">
      <dgm:prSet presAssocID="{65D77B09-4F0F-4657-8B9C-DCF796300603}" presName="textRect" presStyleLbl="revTx" presStyleIdx="2" presStyleCnt="4">
        <dgm:presLayoutVars>
          <dgm:chMax val="1"/>
          <dgm:chPref val="1"/>
        </dgm:presLayoutVars>
      </dgm:prSet>
      <dgm:spPr/>
    </dgm:pt>
    <dgm:pt modelId="{BF96DCC6-4224-4B9D-A5F4-7C9D119DBCDB}" type="pres">
      <dgm:prSet presAssocID="{4321A204-4889-4608-9A60-775F7EBA02BD}" presName="sibTrans" presStyleLbl="sibTrans2D1" presStyleIdx="0" presStyleCnt="0"/>
      <dgm:spPr/>
    </dgm:pt>
    <dgm:pt modelId="{E8103476-54EF-4875-AA77-FF025AA69C97}" type="pres">
      <dgm:prSet presAssocID="{574988D0-4A9C-4C69-9599-5FADBE99CA6F}" presName="compNode" presStyleCnt="0"/>
      <dgm:spPr/>
    </dgm:pt>
    <dgm:pt modelId="{A8C7E4F5-3FFD-4EDB-AE72-BAAA1B9C5A5B}" type="pres">
      <dgm:prSet presAssocID="{574988D0-4A9C-4C69-9599-5FADBE99CA6F}" presName="iconBgRect" presStyleLbl="bgShp" presStyleIdx="3" presStyleCnt="4"/>
      <dgm:spPr/>
    </dgm:pt>
    <dgm:pt modelId="{44389657-E3ED-408D-990F-D5D0CFE297BB}" type="pres">
      <dgm:prSet presAssocID="{574988D0-4A9C-4C69-9599-5FADBE99CA6F}"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rops with solid fill"/>
        </a:ext>
      </dgm:extLst>
    </dgm:pt>
    <dgm:pt modelId="{B022A502-08FC-4968-921F-CB1E8656D940}" type="pres">
      <dgm:prSet presAssocID="{574988D0-4A9C-4C69-9599-5FADBE99CA6F}" presName="spaceRect" presStyleCnt="0"/>
      <dgm:spPr/>
    </dgm:pt>
    <dgm:pt modelId="{CD07F802-7746-46CD-A8F5-81DAA4AEB92C}" type="pres">
      <dgm:prSet presAssocID="{574988D0-4A9C-4C69-9599-5FADBE99CA6F}" presName="textRect" presStyleLbl="revTx" presStyleIdx="3" presStyleCnt="4">
        <dgm:presLayoutVars>
          <dgm:chMax val="1"/>
          <dgm:chPref val="1"/>
        </dgm:presLayoutVars>
      </dgm:prSet>
      <dgm:spPr/>
    </dgm:pt>
  </dgm:ptLst>
  <dgm:cxnLst>
    <dgm:cxn modelId="{D6ACED18-E72E-4356-9D06-BA4831EA729D}" type="presOf" srcId="{734C729A-6885-42CD-9FD7-F0B84B59FBC9}" destId="{C11746DB-A90F-4117-82AA-EC1EFA61438E}" srcOrd="0" destOrd="0" presId="urn:microsoft.com/office/officeart/2018/2/layout/IconCircleList"/>
    <dgm:cxn modelId="{D65C7C1B-EC2F-4A2A-B3D9-3672C2D09353}" srcId="{87B0A91A-D364-449E-9583-ED39C5646D49}" destId="{734C729A-6885-42CD-9FD7-F0B84B59FBC9}" srcOrd="0" destOrd="0" parTransId="{08A7DED1-36DB-4A97-9136-D5EF9935D49A}" sibTransId="{14A58AEB-C51B-41EF-A1F7-C09E58F3A02B}"/>
    <dgm:cxn modelId="{E89CB43F-C3E7-4BA2-942E-627C43C1BFA1}" type="presOf" srcId="{87B0A91A-D364-449E-9583-ED39C5646D49}" destId="{74CD3460-35BB-4556-89D7-EB9CC20E9AE6}" srcOrd="0" destOrd="0" presId="urn:microsoft.com/office/officeart/2018/2/layout/IconCircleList"/>
    <dgm:cxn modelId="{74DF6D68-4682-4A04-B75E-BCCE8864695D}" type="presOf" srcId="{4321A204-4889-4608-9A60-775F7EBA02BD}" destId="{BF96DCC6-4224-4B9D-A5F4-7C9D119DBCDB}" srcOrd="0" destOrd="0" presId="urn:microsoft.com/office/officeart/2018/2/layout/IconCircleList"/>
    <dgm:cxn modelId="{AE0D9473-66B9-48AE-9767-6CF4F755AE43}" srcId="{87B0A91A-D364-449E-9583-ED39C5646D49}" destId="{65D77B09-4F0F-4657-8B9C-DCF796300603}" srcOrd="2" destOrd="0" parTransId="{E67FF1E5-AA68-4A37-AF40-755823FB5979}" sibTransId="{4321A204-4889-4608-9A60-775F7EBA02BD}"/>
    <dgm:cxn modelId="{52828E56-4965-41A4-B1C5-97F3FDB90C18}" srcId="{87B0A91A-D364-449E-9583-ED39C5646D49}" destId="{574988D0-4A9C-4C69-9599-5FADBE99CA6F}" srcOrd="3" destOrd="0" parTransId="{E89C1C15-419A-4843-AA73-73232E6AF262}" sibTransId="{01222281-4C5A-4FCC-9868-E09BD8915CDE}"/>
    <dgm:cxn modelId="{41302B82-4BBD-4140-9109-4157F12F7BCB}" type="presOf" srcId="{574988D0-4A9C-4C69-9599-5FADBE99CA6F}" destId="{CD07F802-7746-46CD-A8F5-81DAA4AEB92C}" srcOrd="0" destOrd="0" presId="urn:microsoft.com/office/officeart/2018/2/layout/IconCircleList"/>
    <dgm:cxn modelId="{23D4E38E-B89F-4BDC-907A-E91D527EFAE7}" type="presOf" srcId="{65D77B09-4F0F-4657-8B9C-DCF796300603}" destId="{5A5E75C1-8B65-4095-AC11-6A627A02017B}" srcOrd="0" destOrd="0" presId="urn:microsoft.com/office/officeart/2018/2/layout/IconCircleList"/>
    <dgm:cxn modelId="{AF0EDDAD-5080-41F1-9FEE-057A70D57766}" srcId="{87B0A91A-D364-449E-9583-ED39C5646D49}" destId="{2643C034-7A78-45AE-A04E-99C43D79B5FA}" srcOrd="1" destOrd="0" parTransId="{542D484A-61DD-4C37-B51D-3C179343D9DD}" sibTransId="{6F2644B7-8D84-411A-A50D-E819A5037CC2}"/>
    <dgm:cxn modelId="{3090A4D5-5FCF-4347-929A-2B786FD974D5}" type="presOf" srcId="{2643C034-7A78-45AE-A04E-99C43D79B5FA}" destId="{505B06E2-C2D0-4BDD-B8CF-CFBABA67F845}" srcOrd="0" destOrd="0" presId="urn:microsoft.com/office/officeart/2018/2/layout/IconCircleList"/>
    <dgm:cxn modelId="{769CBDD5-6A77-4440-BACA-4FAC11BCB59D}" type="presOf" srcId="{14A58AEB-C51B-41EF-A1F7-C09E58F3A02B}" destId="{D369962E-EACA-47BE-A03E-C8BF35C76A46}" srcOrd="0" destOrd="0" presId="urn:microsoft.com/office/officeart/2018/2/layout/IconCircleList"/>
    <dgm:cxn modelId="{D7EF9AF1-DA9D-42D1-B03A-A0F1CCC9B3E9}" type="presOf" srcId="{6F2644B7-8D84-411A-A50D-E819A5037CC2}" destId="{481AC079-06D3-48A2-9139-9383D7C899BA}" srcOrd="0" destOrd="0" presId="urn:microsoft.com/office/officeart/2018/2/layout/IconCircleList"/>
    <dgm:cxn modelId="{0796262E-F05F-4021-B7BB-DEAA94C0DC3E}" type="presParOf" srcId="{74CD3460-35BB-4556-89D7-EB9CC20E9AE6}" destId="{FF71C3C7-207A-4314-9155-7EAA6733DC91}" srcOrd="0" destOrd="0" presId="urn:microsoft.com/office/officeart/2018/2/layout/IconCircleList"/>
    <dgm:cxn modelId="{66D12715-5676-4FFA-AD63-F72A4410B552}" type="presParOf" srcId="{FF71C3C7-207A-4314-9155-7EAA6733DC91}" destId="{0CCD25CF-9E2E-4CF1-8F22-4F96682E97F2}" srcOrd="0" destOrd="0" presId="urn:microsoft.com/office/officeart/2018/2/layout/IconCircleList"/>
    <dgm:cxn modelId="{E6843745-74A0-4CE3-9CF3-95D58832B9BD}" type="presParOf" srcId="{0CCD25CF-9E2E-4CF1-8F22-4F96682E97F2}" destId="{F01F8310-4A24-4860-928B-47CC652D92B8}" srcOrd="0" destOrd="0" presId="urn:microsoft.com/office/officeart/2018/2/layout/IconCircleList"/>
    <dgm:cxn modelId="{1410B051-2AF1-4525-9BFD-D54580722E7A}" type="presParOf" srcId="{0CCD25CF-9E2E-4CF1-8F22-4F96682E97F2}" destId="{13F2D2A0-66BF-4A39-B43E-387CB8B4AF61}" srcOrd="1" destOrd="0" presId="urn:microsoft.com/office/officeart/2018/2/layout/IconCircleList"/>
    <dgm:cxn modelId="{1898043A-745F-4D1E-90F6-C3ABED0673CD}" type="presParOf" srcId="{0CCD25CF-9E2E-4CF1-8F22-4F96682E97F2}" destId="{BEBEFF5E-E90C-4D2A-B9A6-9F0C749DDA0D}" srcOrd="2" destOrd="0" presId="urn:microsoft.com/office/officeart/2018/2/layout/IconCircleList"/>
    <dgm:cxn modelId="{E4425642-0265-4BC6-B545-1A5E4C509D22}" type="presParOf" srcId="{0CCD25CF-9E2E-4CF1-8F22-4F96682E97F2}" destId="{C11746DB-A90F-4117-82AA-EC1EFA61438E}" srcOrd="3" destOrd="0" presId="urn:microsoft.com/office/officeart/2018/2/layout/IconCircleList"/>
    <dgm:cxn modelId="{DD971A9C-6F12-42CE-B7D0-1DAED9246AF3}" type="presParOf" srcId="{FF71C3C7-207A-4314-9155-7EAA6733DC91}" destId="{D369962E-EACA-47BE-A03E-C8BF35C76A46}" srcOrd="1" destOrd="0" presId="urn:microsoft.com/office/officeart/2018/2/layout/IconCircleList"/>
    <dgm:cxn modelId="{DCAD6226-8C83-4655-99A7-BADE142CC53B}" type="presParOf" srcId="{FF71C3C7-207A-4314-9155-7EAA6733DC91}" destId="{237E2D75-B380-4652-812F-FAF1C2BDEDB0}" srcOrd="2" destOrd="0" presId="urn:microsoft.com/office/officeart/2018/2/layout/IconCircleList"/>
    <dgm:cxn modelId="{1BF8438F-F8B5-42F9-8A8E-2609338B3BD8}" type="presParOf" srcId="{237E2D75-B380-4652-812F-FAF1C2BDEDB0}" destId="{620F697E-474E-4679-AEFF-EA34DF244EC4}" srcOrd="0" destOrd="0" presId="urn:microsoft.com/office/officeart/2018/2/layout/IconCircleList"/>
    <dgm:cxn modelId="{D78AAF9E-0939-4ADF-BBBF-CBB13064C3FE}" type="presParOf" srcId="{237E2D75-B380-4652-812F-FAF1C2BDEDB0}" destId="{13D6263F-5178-405C-9511-9E84F0C370C4}" srcOrd="1" destOrd="0" presId="urn:microsoft.com/office/officeart/2018/2/layout/IconCircleList"/>
    <dgm:cxn modelId="{84D09E53-CE4E-4355-9574-C26304D4B81F}" type="presParOf" srcId="{237E2D75-B380-4652-812F-FAF1C2BDEDB0}" destId="{1C5B0129-A012-43AD-82A8-F82D3FE61978}" srcOrd="2" destOrd="0" presId="urn:microsoft.com/office/officeart/2018/2/layout/IconCircleList"/>
    <dgm:cxn modelId="{546182C9-841E-4075-BD7D-19D7CCE820FC}" type="presParOf" srcId="{237E2D75-B380-4652-812F-FAF1C2BDEDB0}" destId="{505B06E2-C2D0-4BDD-B8CF-CFBABA67F845}" srcOrd="3" destOrd="0" presId="urn:microsoft.com/office/officeart/2018/2/layout/IconCircleList"/>
    <dgm:cxn modelId="{E45A9BBA-6190-48EE-865A-CA4B6AD80B41}" type="presParOf" srcId="{FF71C3C7-207A-4314-9155-7EAA6733DC91}" destId="{481AC079-06D3-48A2-9139-9383D7C899BA}" srcOrd="3" destOrd="0" presId="urn:microsoft.com/office/officeart/2018/2/layout/IconCircleList"/>
    <dgm:cxn modelId="{03942250-BF4B-430F-99E4-4188F256EC2A}" type="presParOf" srcId="{FF71C3C7-207A-4314-9155-7EAA6733DC91}" destId="{B54A089A-C2CB-42EF-B643-D2DA57E32E0F}" srcOrd="4" destOrd="0" presId="urn:microsoft.com/office/officeart/2018/2/layout/IconCircleList"/>
    <dgm:cxn modelId="{F54E45EC-E6ED-42FD-9828-52025726F51F}" type="presParOf" srcId="{B54A089A-C2CB-42EF-B643-D2DA57E32E0F}" destId="{3D4DF32B-D833-45AA-8909-9C2A3B28C6AA}" srcOrd="0" destOrd="0" presId="urn:microsoft.com/office/officeart/2018/2/layout/IconCircleList"/>
    <dgm:cxn modelId="{BFC05C95-6C10-4ECF-866F-FA7777C5301A}" type="presParOf" srcId="{B54A089A-C2CB-42EF-B643-D2DA57E32E0F}" destId="{54AC442D-C5A9-4D47-9477-590F5AA2E5D7}" srcOrd="1" destOrd="0" presId="urn:microsoft.com/office/officeart/2018/2/layout/IconCircleList"/>
    <dgm:cxn modelId="{24A2D538-3077-4490-885D-0099F93DB2A6}" type="presParOf" srcId="{B54A089A-C2CB-42EF-B643-D2DA57E32E0F}" destId="{7C3C7629-1288-4D6C-ADF4-46B74B3978F5}" srcOrd="2" destOrd="0" presId="urn:microsoft.com/office/officeart/2018/2/layout/IconCircleList"/>
    <dgm:cxn modelId="{F23B2891-68D9-47B5-8827-D674D7FE9357}" type="presParOf" srcId="{B54A089A-C2CB-42EF-B643-D2DA57E32E0F}" destId="{5A5E75C1-8B65-4095-AC11-6A627A02017B}" srcOrd="3" destOrd="0" presId="urn:microsoft.com/office/officeart/2018/2/layout/IconCircleList"/>
    <dgm:cxn modelId="{2B0B3B4C-BF0A-41F1-95B1-10FB35CBA44B}" type="presParOf" srcId="{FF71C3C7-207A-4314-9155-7EAA6733DC91}" destId="{BF96DCC6-4224-4B9D-A5F4-7C9D119DBCDB}" srcOrd="5" destOrd="0" presId="urn:microsoft.com/office/officeart/2018/2/layout/IconCircleList"/>
    <dgm:cxn modelId="{299C6DD0-F31A-4EDE-8178-B0796681F374}" type="presParOf" srcId="{FF71C3C7-207A-4314-9155-7EAA6733DC91}" destId="{E8103476-54EF-4875-AA77-FF025AA69C97}" srcOrd="6" destOrd="0" presId="urn:microsoft.com/office/officeart/2018/2/layout/IconCircleList"/>
    <dgm:cxn modelId="{62A6D393-C0CA-476D-B694-08B9E4009023}" type="presParOf" srcId="{E8103476-54EF-4875-AA77-FF025AA69C97}" destId="{A8C7E4F5-3FFD-4EDB-AE72-BAAA1B9C5A5B}" srcOrd="0" destOrd="0" presId="urn:microsoft.com/office/officeart/2018/2/layout/IconCircleList"/>
    <dgm:cxn modelId="{8FD55296-1E60-4539-9203-107C65A81DCC}" type="presParOf" srcId="{E8103476-54EF-4875-AA77-FF025AA69C97}" destId="{44389657-E3ED-408D-990F-D5D0CFE297BB}" srcOrd="1" destOrd="0" presId="urn:microsoft.com/office/officeart/2018/2/layout/IconCircleList"/>
    <dgm:cxn modelId="{8EDF98B8-8AB9-4BE8-A987-2305DBFC4765}" type="presParOf" srcId="{E8103476-54EF-4875-AA77-FF025AA69C97}" destId="{B022A502-08FC-4968-921F-CB1E8656D940}" srcOrd="2" destOrd="0" presId="urn:microsoft.com/office/officeart/2018/2/layout/IconCircleList"/>
    <dgm:cxn modelId="{2F98ABDD-FF6C-4977-A980-9CFC7DA06616}" type="presParOf" srcId="{E8103476-54EF-4875-AA77-FF025AA69C97}" destId="{CD07F802-7746-46CD-A8F5-81DAA4AEB92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2CC4A2-4D4A-4DA7-89F9-E32B0A73FE20}" type="doc">
      <dgm:prSet loTypeId="urn:microsoft.com/office/officeart/2018/2/layout/IconVerticalSolidList" loCatId="icon" qsTypeId="urn:microsoft.com/office/officeart/2005/8/quickstyle/simple1" qsCatId="simple" csTypeId="urn:microsoft.com/office/officeart/2005/8/colors/colorful1" csCatId="colorful" phldr="1"/>
      <dgm:spPr/>
      <dgm:t>
        <a:bodyPr/>
        <a:lstStyle/>
        <a:p>
          <a:endParaRPr lang="en-US"/>
        </a:p>
      </dgm:t>
    </dgm:pt>
    <dgm:pt modelId="{2765341B-51CB-4DE9-96B9-51536F94369C}">
      <dgm:prSet/>
      <dgm:spPr/>
      <dgm:t>
        <a:bodyPr/>
        <a:lstStyle/>
        <a:p>
          <a:pPr>
            <a:lnSpc>
              <a:spcPct val="100000"/>
            </a:lnSpc>
          </a:pPr>
          <a:r>
            <a:rPr lang="en-US" dirty="0"/>
            <a:t>Farmer’s have opted to sow green mung beans at the expense of sesame seed. </a:t>
          </a:r>
        </a:p>
      </dgm:t>
    </dgm:pt>
    <dgm:pt modelId="{2F502CA3-CEBD-46D3-9BB9-A4FBAAFF34A6}" type="parTrans" cxnId="{1B2E09C1-53F8-4F77-BEDE-6F3EBE2995F5}">
      <dgm:prSet/>
      <dgm:spPr/>
      <dgm:t>
        <a:bodyPr/>
        <a:lstStyle/>
        <a:p>
          <a:endParaRPr lang="en-US"/>
        </a:p>
      </dgm:t>
    </dgm:pt>
    <dgm:pt modelId="{566EC7C3-31C6-4E6B-AF8A-952BB5855FCC}" type="sibTrans" cxnId="{1B2E09C1-53F8-4F77-BEDE-6F3EBE2995F5}">
      <dgm:prSet/>
      <dgm:spPr/>
      <dgm:t>
        <a:bodyPr/>
        <a:lstStyle/>
        <a:p>
          <a:endParaRPr lang="en-US"/>
        </a:p>
      </dgm:t>
    </dgm:pt>
    <dgm:pt modelId="{9F365531-1322-4A56-9380-EBBCAD5E609E}">
      <dgm:prSet/>
      <dgm:spPr/>
      <dgm:t>
        <a:bodyPr/>
        <a:lstStyle/>
        <a:p>
          <a:pPr>
            <a:lnSpc>
              <a:spcPct val="100000"/>
            </a:lnSpc>
          </a:pPr>
          <a:r>
            <a:rPr lang="en-US" dirty="0"/>
            <a:t>The 2021 crop was very small – no more than 4,500 </a:t>
          </a:r>
          <a:r>
            <a:rPr lang="en-US" dirty="0" err="1"/>
            <a:t>MTs.</a:t>
          </a:r>
          <a:r>
            <a:rPr lang="en-US" dirty="0"/>
            <a:t>   </a:t>
          </a:r>
        </a:p>
      </dgm:t>
    </dgm:pt>
    <dgm:pt modelId="{1825349D-9AFB-40EA-9BD4-3B2249E55411}" type="parTrans" cxnId="{4A55B188-1BC0-4F2A-AFAD-19380A5BFA3A}">
      <dgm:prSet/>
      <dgm:spPr/>
      <dgm:t>
        <a:bodyPr/>
        <a:lstStyle/>
        <a:p>
          <a:endParaRPr lang="en-US"/>
        </a:p>
      </dgm:t>
    </dgm:pt>
    <dgm:pt modelId="{24BE1A05-CF8D-444C-B0F9-9CCE62573E36}" type="sibTrans" cxnId="{4A55B188-1BC0-4F2A-AFAD-19380A5BFA3A}">
      <dgm:prSet/>
      <dgm:spPr/>
      <dgm:t>
        <a:bodyPr/>
        <a:lstStyle/>
        <a:p>
          <a:endParaRPr lang="en-US"/>
        </a:p>
      </dgm:t>
    </dgm:pt>
    <dgm:pt modelId="{758E6A21-62CB-40D2-B856-ACD71B7BD947}">
      <dgm:prSet/>
      <dgm:spPr/>
      <dgm:t>
        <a:bodyPr/>
        <a:lstStyle/>
        <a:p>
          <a:pPr>
            <a:lnSpc>
              <a:spcPct val="100000"/>
            </a:lnSpc>
          </a:pPr>
          <a:r>
            <a:rPr lang="en-US" dirty="0"/>
            <a:t>Lack of farming inputs (especially diesel) has decimated farming in the country.  </a:t>
          </a:r>
        </a:p>
      </dgm:t>
    </dgm:pt>
    <dgm:pt modelId="{78171728-C780-4796-8DFB-A46DD3CC82F7}" type="parTrans" cxnId="{0B3F3917-7952-4734-AFE7-191C3B62F0AB}">
      <dgm:prSet/>
      <dgm:spPr/>
      <dgm:t>
        <a:bodyPr/>
        <a:lstStyle/>
        <a:p>
          <a:endParaRPr lang="en-US"/>
        </a:p>
      </dgm:t>
    </dgm:pt>
    <dgm:pt modelId="{C05ECDD1-2FDF-46F7-9BF8-033F28FCE582}" type="sibTrans" cxnId="{0B3F3917-7952-4734-AFE7-191C3B62F0AB}">
      <dgm:prSet/>
      <dgm:spPr/>
      <dgm:t>
        <a:bodyPr/>
        <a:lstStyle/>
        <a:p>
          <a:endParaRPr lang="en-US"/>
        </a:p>
      </dgm:t>
    </dgm:pt>
    <dgm:pt modelId="{F92237CA-9F82-43F6-8A96-425F073A1867}">
      <dgm:prSet phldrT="[Text]"/>
      <dgm:spPr/>
      <dgm:t>
        <a:bodyPr/>
        <a:lstStyle/>
        <a:p>
          <a:pPr>
            <a:lnSpc>
              <a:spcPct val="100000"/>
            </a:lnSpc>
          </a:pPr>
          <a:r>
            <a:rPr lang="en-US" dirty="0"/>
            <a:t>We can safely say that the collapse of Venezuela as a sesame exporting nation is complete. </a:t>
          </a:r>
        </a:p>
      </dgm:t>
    </dgm:pt>
    <dgm:pt modelId="{C84B3A50-ABF1-4245-B7F1-7515E74C4E75}" type="sibTrans" cxnId="{CB48D878-F30E-4921-8810-45629879FC98}">
      <dgm:prSet/>
      <dgm:spPr/>
      <dgm:t>
        <a:bodyPr/>
        <a:lstStyle/>
        <a:p>
          <a:endParaRPr lang="en-US"/>
        </a:p>
      </dgm:t>
    </dgm:pt>
    <dgm:pt modelId="{6A2BF594-79DE-4F46-B58A-57D8441C18D3}" type="parTrans" cxnId="{CB48D878-F30E-4921-8810-45629879FC98}">
      <dgm:prSet/>
      <dgm:spPr/>
      <dgm:t>
        <a:bodyPr/>
        <a:lstStyle/>
        <a:p>
          <a:endParaRPr lang="en-US"/>
        </a:p>
      </dgm:t>
    </dgm:pt>
    <dgm:pt modelId="{BF7D6A3D-3C1D-4150-ABDC-03C8FBBC08DF}" type="pres">
      <dgm:prSet presAssocID="{3B2CC4A2-4D4A-4DA7-89F9-E32B0A73FE20}" presName="root" presStyleCnt="0">
        <dgm:presLayoutVars>
          <dgm:dir/>
          <dgm:resizeHandles val="exact"/>
        </dgm:presLayoutVars>
      </dgm:prSet>
      <dgm:spPr/>
    </dgm:pt>
    <dgm:pt modelId="{5ADF1D11-0432-4FBA-8114-44935A628C2A}" type="pres">
      <dgm:prSet presAssocID="{2765341B-51CB-4DE9-96B9-51536F94369C}" presName="compNode" presStyleCnt="0"/>
      <dgm:spPr/>
    </dgm:pt>
    <dgm:pt modelId="{DC595E4F-F8F8-48C8-BFAB-859CFA34D119}" type="pres">
      <dgm:prSet presAssocID="{2765341B-51CB-4DE9-96B9-51536F94369C}" presName="bgRect" presStyleLbl="bgShp" presStyleIdx="0" presStyleCnt="4"/>
      <dgm:spPr/>
    </dgm:pt>
    <dgm:pt modelId="{3BC7E26D-8EFA-44AE-981E-FB76174E27C3}" type="pres">
      <dgm:prSet presAssocID="{2765341B-51CB-4DE9-96B9-51536F94369C}"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oy with solid fill"/>
        </a:ext>
      </dgm:extLst>
    </dgm:pt>
    <dgm:pt modelId="{C43F4274-68F6-4FEA-8A93-D89417868489}" type="pres">
      <dgm:prSet presAssocID="{2765341B-51CB-4DE9-96B9-51536F94369C}" presName="spaceRect" presStyleCnt="0"/>
      <dgm:spPr/>
    </dgm:pt>
    <dgm:pt modelId="{D9F69AEF-F3C0-49CF-B779-6025788498FC}" type="pres">
      <dgm:prSet presAssocID="{2765341B-51CB-4DE9-96B9-51536F94369C}" presName="parTx" presStyleLbl="revTx" presStyleIdx="0" presStyleCnt="4">
        <dgm:presLayoutVars>
          <dgm:chMax val="0"/>
          <dgm:chPref val="0"/>
        </dgm:presLayoutVars>
      </dgm:prSet>
      <dgm:spPr/>
    </dgm:pt>
    <dgm:pt modelId="{18029EBD-1A2B-42A8-8DAE-0A7F46EABF2E}" type="pres">
      <dgm:prSet presAssocID="{566EC7C3-31C6-4E6B-AF8A-952BB5855FCC}" presName="sibTrans" presStyleCnt="0"/>
      <dgm:spPr/>
    </dgm:pt>
    <dgm:pt modelId="{8162622A-83DA-4ECA-A8E0-3CDEFA1FC76D}" type="pres">
      <dgm:prSet presAssocID="{9F365531-1322-4A56-9380-EBBCAD5E609E}" presName="compNode" presStyleCnt="0"/>
      <dgm:spPr/>
    </dgm:pt>
    <dgm:pt modelId="{F60A6CE9-AD03-45DF-9F8A-19FCB8A2F7D4}" type="pres">
      <dgm:prSet presAssocID="{9F365531-1322-4A56-9380-EBBCAD5E609E}" presName="bgRect" presStyleLbl="bgShp" presStyleIdx="1" presStyleCnt="4"/>
      <dgm:spPr/>
    </dgm:pt>
    <dgm:pt modelId="{7AEFD66D-3D0A-4E2B-85A9-F1719072EA14}" type="pres">
      <dgm:prSet presAssocID="{9F365531-1322-4A56-9380-EBBCAD5E609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Rollercoaster Down with solid fill"/>
        </a:ext>
      </dgm:extLst>
    </dgm:pt>
    <dgm:pt modelId="{07E8D280-0583-48B5-8A2B-86644A27E86B}" type="pres">
      <dgm:prSet presAssocID="{9F365531-1322-4A56-9380-EBBCAD5E609E}" presName="spaceRect" presStyleCnt="0"/>
      <dgm:spPr/>
    </dgm:pt>
    <dgm:pt modelId="{DC8394C0-A471-43EC-B890-9EC4C87C9332}" type="pres">
      <dgm:prSet presAssocID="{9F365531-1322-4A56-9380-EBBCAD5E609E}" presName="parTx" presStyleLbl="revTx" presStyleIdx="1" presStyleCnt="4">
        <dgm:presLayoutVars>
          <dgm:chMax val="0"/>
          <dgm:chPref val="0"/>
        </dgm:presLayoutVars>
      </dgm:prSet>
      <dgm:spPr/>
    </dgm:pt>
    <dgm:pt modelId="{C196D2C1-F421-4681-A3AD-C58618012D8C}" type="pres">
      <dgm:prSet presAssocID="{24BE1A05-CF8D-444C-B0F9-9CCE62573E36}" presName="sibTrans" presStyleCnt="0"/>
      <dgm:spPr/>
    </dgm:pt>
    <dgm:pt modelId="{BFB02482-64A8-48A9-A9EC-7432D5B08EAC}" type="pres">
      <dgm:prSet presAssocID="{758E6A21-62CB-40D2-B856-ACD71B7BD947}" presName="compNode" presStyleCnt="0"/>
      <dgm:spPr/>
    </dgm:pt>
    <dgm:pt modelId="{0E0E51AC-7518-4B87-9B31-569277BF28B3}" type="pres">
      <dgm:prSet presAssocID="{758E6A21-62CB-40D2-B856-ACD71B7BD947}" presName="bgRect" presStyleLbl="bgShp" presStyleIdx="2" presStyleCnt="4"/>
      <dgm:spPr/>
    </dgm:pt>
    <dgm:pt modelId="{DDD73652-8251-4793-9D95-A0934BC3A83A}" type="pres">
      <dgm:prSet presAssocID="{758E6A21-62CB-40D2-B856-ACD71B7BD947}" presName="iconRect" presStyleLbl="node1" presStyleIdx="2" presStyleCnt="4" custLinFactNeighborX="8818"/>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Fuel with solid fill"/>
        </a:ext>
      </dgm:extLst>
    </dgm:pt>
    <dgm:pt modelId="{5AE58D11-5906-47B5-AB35-67318E0A2679}" type="pres">
      <dgm:prSet presAssocID="{758E6A21-62CB-40D2-B856-ACD71B7BD947}" presName="spaceRect" presStyleCnt="0"/>
      <dgm:spPr/>
    </dgm:pt>
    <dgm:pt modelId="{6E2AEDA4-A37B-4366-A130-8F519B6D2479}" type="pres">
      <dgm:prSet presAssocID="{758E6A21-62CB-40D2-B856-ACD71B7BD947}" presName="parTx" presStyleLbl="revTx" presStyleIdx="2" presStyleCnt="4">
        <dgm:presLayoutVars>
          <dgm:chMax val="0"/>
          <dgm:chPref val="0"/>
        </dgm:presLayoutVars>
      </dgm:prSet>
      <dgm:spPr/>
    </dgm:pt>
    <dgm:pt modelId="{349EF113-5ADA-45DC-83D9-75538B4E6036}" type="pres">
      <dgm:prSet presAssocID="{C05ECDD1-2FDF-46F7-9BF8-033F28FCE582}" presName="sibTrans" presStyleCnt="0"/>
      <dgm:spPr/>
    </dgm:pt>
    <dgm:pt modelId="{C262A231-57D9-455F-98F1-3037BF6C8E1D}" type="pres">
      <dgm:prSet presAssocID="{F92237CA-9F82-43F6-8A96-425F073A1867}" presName="compNode" presStyleCnt="0"/>
      <dgm:spPr/>
    </dgm:pt>
    <dgm:pt modelId="{0C96FEAC-8926-434B-8C45-F315983E6887}" type="pres">
      <dgm:prSet presAssocID="{F92237CA-9F82-43F6-8A96-425F073A1867}" presName="bgRect" presStyleLbl="bgShp" presStyleIdx="3" presStyleCnt="4"/>
      <dgm:spPr/>
    </dgm:pt>
    <dgm:pt modelId="{B44F0666-ED71-4F7A-BD7E-B3FC02F39C46}" type="pres">
      <dgm:prSet presAssocID="{F92237CA-9F82-43F6-8A96-425F073A1867}"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adioactive with solid fill"/>
        </a:ext>
      </dgm:extLst>
    </dgm:pt>
    <dgm:pt modelId="{82CAAB59-4610-4070-AF8B-4FDE9F8EA4E3}" type="pres">
      <dgm:prSet presAssocID="{F92237CA-9F82-43F6-8A96-425F073A1867}" presName="spaceRect" presStyleCnt="0"/>
      <dgm:spPr/>
    </dgm:pt>
    <dgm:pt modelId="{4B30757C-42CA-455E-802F-04853FF34294}" type="pres">
      <dgm:prSet presAssocID="{F92237CA-9F82-43F6-8A96-425F073A1867}" presName="parTx" presStyleLbl="revTx" presStyleIdx="3" presStyleCnt="4">
        <dgm:presLayoutVars>
          <dgm:chMax val="0"/>
          <dgm:chPref val="0"/>
        </dgm:presLayoutVars>
      </dgm:prSet>
      <dgm:spPr/>
    </dgm:pt>
  </dgm:ptLst>
  <dgm:cxnLst>
    <dgm:cxn modelId="{0B3F3917-7952-4734-AFE7-191C3B62F0AB}" srcId="{3B2CC4A2-4D4A-4DA7-89F9-E32B0A73FE20}" destId="{758E6A21-62CB-40D2-B856-ACD71B7BD947}" srcOrd="2" destOrd="0" parTransId="{78171728-C780-4796-8DFB-A46DD3CC82F7}" sibTransId="{C05ECDD1-2FDF-46F7-9BF8-033F28FCE582}"/>
    <dgm:cxn modelId="{B4A85C37-7644-41D9-B3CF-FEA164FFEBEB}" type="presOf" srcId="{758E6A21-62CB-40D2-B856-ACD71B7BD947}" destId="{6E2AEDA4-A37B-4366-A130-8F519B6D2479}" srcOrd="0" destOrd="0" presId="urn:microsoft.com/office/officeart/2018/2/layout/IconVerticalSolidList"/>
    <dgm:cxn modelId="{18C5B85B-C709-441B-8D95-9043BF99786D}" type="presOf" srcId="{3B2CC4A2-4D4A-4DA7-89F9-E32B0A73FE20}" destId="{BF7D6A3D-3C1D-4150-ABDC-03C8FBBC08DF}" srcOrd="0" destOrd="0" presId="urn:microsoft.com/office/officeart/2018/2/layout/IconVerticalSolidList"/>
    <dgm:cxn modelId="{CB48D878-F30E-4921-8810-45629879FC98}" srcId="{3B2CC4A2-4D4A-4DA7-89F9-E32B0A73FE20}" destId="{F92237CA-9F82-43F6-8A96-425F073A1867}" srcOrd="3" destOrd="0" parTransId="{6A2BF594-79DE-4F46-B58A-57D8441C18D3}" sibTransId="{C84B3A50-ABF1-4245-B7F1-7515E74C4E75}"/>
    <dgm:cxn modelId="{A809617B-CB31-4EFE-AD01-E606C7A7A066}" type="presOf" srcId="{2765341B-51CB-4DE9-96B9-51536F94369C}" destId="{D9F69AEF-F3C0-49CF-B779-6025788498FC}" srcOrd="0" destOrd="0" presId="urn:microsoft.com/office/officeart/2018/2/layout/IconVerticalSolidList"/>
    <dgm:cxn modelId="{4A55B188-1BC0-4F2A-AFAD-19380A5BFA3A}" srcId="{3B2CC4A2-4D4A-4DA7-89F9-E32B0A73FE20}" destId="{9F365531-1322-4A56-9380-EBBCAD5E609E}" srcOrd="1" destOrd="0" parTransId="{1825349D-9AFB-40EA-9BD4-3B2249E55411}" sibTransId="{24BE1A05-CF8D-444C-B0F9-9CCE62573E36}"/>
    <dgm:cxn modelId="{1CBEF4BC-D65C-485E-AC07-BE72BDA23134}" type="presOf" srcId="{F92237CA-9F82-43F6-8A96-425F073A1867}" destId="{4B30757C-42CA-455E-802F-04853FF34294}" srcOrd="0" destOrd="0" presId="urn:microsoft.com/office/officeart/2018/2/layout/IconVerticalSolidList"/>
    <dgm:cxn modelId="{1B2E09C1-53F8-4F77-BEDE-6F3EBE2995F5}" srcId="{3B2CC4A2-4D4A-4DA7-89F9-E32B0A73FE20}" destId="{2765341B-51CB-4DE9-96B9-51536F94369C}" srcOrd="0" destOrd="0" parTransId="{2F502CA3-CEBD-46D3-9BB9-A4FBAAFF34A6}" sibTransId="{566EC7C3-31C6-4E6B-AF8A-952BB5855FCC}"/>
    <dgm:cxn modelId="{28556CDC-40C1-45F7-9720-8D3FADC4DFEE}" type="presOf" srcId="{9F365531-1322-4A56-9380-EBBCAD5E609E}" destId="{DC8394C0-A471-43EC-B890-9EC4C87C9332}" srcOrd="0" destOrd="0" presId="urn:microsoft.com/office/officeart/2018/2/layout/IconVerticalSolidList"/>
    <dgm:cxn modelId="{D384A86C-9925-4FBB-8E68-07EAC8716FA7}" type="presParOf" srcId="{BF7D6A3D-3C1D-4150-ABDC-03C8FBBC08DF}" destId="{5ADF1D11-0432-4FBA-8114-44935A628C2A}" srcOrd="0" destOrd="0" presId="urn:microsoft.com/office/officeart/2018/2/layout/IconVerticalSolidList"/>
    <dgm:cxn modelId="{5D201ADA-01DA-4032-A036-BD8B070F14E7}" type="presParOf" srcId="{5ADF1D11-0432-4FBA-8114-44935A628C2A}" destId="{DC595E4F-F8F8-48C8-BFAB-859CFA34D119}" srcOrd="0" destOrd="0" presId="urn:microsoft.com/office/officeart/2018/2/layout/IconVerticalSolidList"/>
    <dgm:cxn modelId="{82AD05B9-50AC-4AEA-A96C-69924DB1BDE4}" type="presParOf" srcId="{5ADF1D11-0432-4FBA-8114-44935A628C2A}" destId="{3BC7E26D-8EFA-44AE-981E-FB76174E27C3}" srcOrd="1" destOrd="0" presId="urn:microsoft.com/office/officeart/2018/2/layout/IconVerticalSolidList"/>
    <dgm:cxn modelId="{B726B329-1397-4C88-B71C-32C88A0F68AC}" type="presParOf" srcId="{5ADF1D11-0432-4FBA-8114-44935A628C2A}" destId="{C43F4274-68F6-4FEA-8A93-D89417868489}" srcOrd="2" destOrd="0" presId="urn:microsoft.com/office/officeart/2018/2/layout/IconVerticalSolidList"/>
    <dgm:cxn modelId="{79A5C49C-A2C7-4079-A0E4-664CB4645725}" type="presParOf" srcId="{5ADF1D11-0432-4FBA-8114-44935A628C2A}" destId="{D9F69AEF-F3C0-49CF-B779-6025788498FC}" srcOrd="3" destOrd="0" presId="urn:microsoft.com/office/officeart/2018/2/layout/IconVerticalSolidList"/>
    <dgm:cxn modelId="{77293648-3936-4617-9805-995251170542}" type="presParOf" srcId="{BF7D6A3D-3C1D-4150-ABDC-03C8FBBC08DF}" destId="{18029EBD-1A2B-42A8-8DAE-0A7F46EABF2E}" srcOrd="1" destOrd="0" presId="urn:microsoft.com/office/officeart/2018/2/layout/IconVerticalSolidList"/>
    <dgm:cxn modelId="{C33D5653-E7F3-4353-A15A-EA83ED596EEC}" type="presParOf" srcId="{BF7D6A3D-3C1D-4150-ABDC-03C8FBBC08DF}" destId="{8162622A-83DA-4ECA-A8E0-3CDEFA1FC76D}" srcOrd="2" destOrd="0" presId="urn:microsoft.com/office/officeart/2018/2/layout/IconVerticalSolidList"/>
    <dgm:cxn modelId="{E33B934D-8939-414D-8B71-447FFC3F06A0}" type="presParOf" srcId="{8162622A-83DA-4ECA-A8E0-3CDEFA1FC76D}" destId="{F60A6CE9-AD03-45DF-9F8A-19FCB8A2F7D4}" srcOrd="0" destOrd="0" presId="urn:microsoft.com/office/officeart/2018/2/layout/IconVerticalSolidList"/>
    <dgm:cxn modelId="{18E6B97C-89CD-42BE-A98F-655A315E809B}" type="presParOf" srcId="{8162622A-83DA-4ECA-A8E0-3CDEFA1FC76D}" destId="{7AEFD66D-3D0A-4E2B-85A9-F1719072EA14}" srcOrd="1" destOrd="0" presId="urn:microsoft.com/office/officeart/2018/2/layout/IconVerticalSolidList"/>
    <dgm:cxn modelId="{758B2BD7-88E6-4A24-A207-FF09EEC3A3EA}" type="presParOf" srcId="{8162622A-83DA-4ECA-A8E0-3CDEFA1FC76D}" destId="{07E8D280-0583-48B5-8A2B-86644A27E86B}" srcOrd="2" destOrd="0" presId="urn:microsoft.com/office/officeart/2018/2/layout/IconVerticalSolidList"/>
    <dgm:cxn modelId="{DC4BF52B-C6A3-4F3D-8F66-A0B357A79D97}" type="presParOf" srcId="{8162622A-83DA-4ECA-A8E0-3CDEFA1FC76D}" destId="{DC8394C0-A471-43EC-B890-9EC4C87C9332}" srcOrd="3" destOrd="0" presId="urn:microsoft.com/office/officeart/2018/2/layout/IconVerticalSolidList"/>
    <dgm:cxn modelId="{9A0F0157-5DA9-4FBF-9E88-2923CCBD47F2}" type="presParOf" srcId="{BF7D6A3D-3C1D-4150-ABDC-03C8FBBC08DF}" destId="{C196D2C1-F421-4681-A3AD-C58618012D8C}" srcOrd="3" destOrd="0" presId="urn:microsoft.com/office/officeart/2018/2/layout/IconVerticalSolidList"/>
    <dgm:cxn modelId="{FE25DD8F-578F-414F-892A-3FF0511EE3FB}" type="presParOf" srcId="{BF7D6A3D-3C1D-4150-ABDC-03C8FBBC08DF}" destId="{BFB02482-64A8-48A9-A9EC-7432D5B08EAC}" srcOrd="4" destOrd="0" presId="urn:microsoft.com/office/officeart/2018/2/layout/IconVerticalSolidList"/>
    <dgm:cxn modelId="{FCC9D871-3560-44A2-BD8A-30FF7250F936}" type="presParOf" srcId="{BFB02482-64A8-48A9-A9EC-7432D5B08EAC}" destId="{0E0E51AC-7518-4B87-9B31-569277BF28B3}" srcOrd="0" destOrd="0" presId="urn:microsoft.com/office/officeart/2018/2/layout/IconVerticalSolidList"/>
    <dgm:cxn modelId="{42E33691-B897-44B3-AE57-5943ECEBCA72}" type="presParOf" srcId="{BFB02482-64A8-48A9-A9EC-7432D5B08EAC}" destId="{DDD73652-8251-4793-9D95-A0934BC3A83A}" srcOrd="1" destOrd="0" presId="urn:microsoft.com/office/officeart/2018/2/layout/IconVerticalSolidList"/>
    <dgm:cxn modelId="{8E4AE5B2-4E30-49B9-8C73-B5EE59BDF335}" type="presParOf" srcId="{BFB02482-64A8-48A9-A9EC-7432D5B08EAC}" destId="{5AE58D11-5906-47B5-AB35-67318E0A2679}" srcOrd="2" destOrd="0" presId="urn:microsoft.com/office/officeart/2018/2/layout/IconVerticalSolidList"/>
    <dgm:cxn modelId="{2DE02B8C-1416-4F85-963C-11710CD24E88}" type="presParOf" srcId="{BFB02482-64A8-48A9-A9EC-7432D5B08EAC}" destId="{6E2AEDA4-A37B-4366-A130-8F519B6D2479}" srcOrd="3" destOrd="0" presId="urn:microsoft.com/office/officeart/2018/2/layout/IconVerticalSolidList"/>
    <dgm:cxn modelId="{954D9AD6-FFA8-4F8D-B73F-32177D7DB3BA}" type="presParOf" srcId="{BF7D6A3D-3C1D-4150-ABDC-03C8FBBC08DF}" destId="{349EF113-5ADA-45DC-83D9-75538B4E6036}" srcOrd="5" destOrd="0" presId="urn:microsoft.com/office/officeart/2018/2/layout/IconVerticalSolidList"/>
    <dgm:cxn modelId="{98183B76-1E58-4E17-ABBC-B2DC88AC4A3B}" type="presParOf" srcId="{BF7D6A3D-3C1D-4150-ABDC-03C8FBBC08DF}" destId="{C262A231-57D9-455F-98F1-3037BF6C8E1D}" srcOrd="6" destOrd="0" presId="urn:microsoft.com/office/officeart/2018/2/layout/IconVerticalSolidList"/>
    <dgm:cxn modelId="{534932B5-DC36-45F0-B0CB-FCF40B2363E6}" type="presParOf" srcId="{C262A231-57D9-455F-98F1-3037BF6C8E1D}" destId="{0C96FEAC-8926-434B-8C45-F315983E6887}" srcOrd="0" destOrd="0" presId="urn:microsoft.com/office/officeart/2018/2/layout/IconVerticalSolidList"/>
    <dgm:cxn modelId="{0B9B5DEA-4F28-4252-B519-B2DAD60172D7}" type="presParOf" srcId="{C262A231-57D9-455F-98F1-3037BF6C8E1D}" destId="{B44F0666-ED71-4F7A-BD7E-B3FC02F39C46}" srcOrd="1" destOrd="0" presId="urn:microsoft.com/office/officeart/2018/2/layout/IconVerticalSolidList"/>
    <dgm:cxn modelId="{CA93A765-FDA5-4092-8776-45845D5491A7}" type="presParOf" srcId="{C262A231-57D9-455F-98F1-3037BF6C8E1D}" destId="{82CAAB59-4610-4070-AF8B-4FDE9F8EA4E3}" srcOrd="2" destOrd="0" presId="urn:microsoft.com/office/officeart/2018/2/layout/IconVerticalSolidList"/>
    <dgm:cxn modelId="{8A327081-97C0-4B5B-8CE5-C9C060929A50}" type="presParOf" srcId="{C262A231-57D9-455F-98F1-3037BF6C8E1D}" destId="{4B30757C-42CA-455E-802F-04853FF3429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2CC4A2-4D4A-4DA7-89F9-E32B0A73FE20}" type="doc">
      <dgm:prSet loTypeId="urn:microsoft.com/office/officeart/2018/2/layout/IconVerticalSolidList" loCatId="icon" qsTypeId="urn:microsoft.com/office/officeart/2005/8/quickstyle/simple1" qsCatId="simple" csTypeId="urn:microsoft.com/office/officeart/2005/8/colors/colorful1" csCatId="colorful" phldr="1"/>
      <dgm:spPr/>
      <dgm:t>
        <a:bodyPr/>
        <a:lstStyle/>
        <a:p>
          <a:endParaRPr lang="en-US"/>
        </a:p>
      </dgm:t>
    </dgm:pt>
    <dgm:pt modelId="{2765341B-51CB-4DE9-96B9-51536F94369C}">
      <dgm:prSet/>
      <dgm:spPr/>
      <dgm:t>
        <a:bodyPr/>
        <a:lstStyle/>
        <a:p>
          <a:pPr>
            <a:lnSpc>
              <a:spcPct val="100000"/>
            </a:lnSpc>
          </a:pPr>
          <a:r>
            <a:rPr lang="en-US" dirty="0"/>
            <a:t>General planting areas have decreased year-on-year. </a:t>
          </a:r>
        </a:p>
      </dgm:t>
    </dgm:pt>
    <dgm:pt modelId="{2F502CA3-CEBD-46D3-9BB9-A4FBAAFF34A6}" type="parTrans" cxnId="{1B2E09C1-53F8-4F77-BEDE-6F3EBE2995F5}">
      <dgm:prSet/>
      <dgm:spPr/>
      <dgm:t>
        <a:bodyPr/>
        <a:lstStyle/>
        <a:p>
          <a:endParaRPr lang="en-US"/>
        </a:p>
      </dgm:t>
    </dgm:pt>
    <dgm:pt modelId="{566EC7C3-31C6-4E6B-AF8A-952BB5855FCC}" type="sibTrans" cxnId="{1B2E09C1-53F8-4F77-BEDE-6F3EBE2995F5}">
      <dgm:prSet/>
      <dgm:spPr/>
      <dgm:t>
        <a:bodyPr/>
        <a:lstStyle/>
        <a:p>
          <a:endParaRPr lang="en-US"/>
        </a:p>
      </dgm:t>
    </dgm:pt>
    <dgm:pt modelId="{9F365531-1322-4A56-9380-EBBCAD5E609E}">
      <dgm:prSet/>
      <dgm:spPr/>
      <dgm:t>
        <a:bodyPr/>
        <a:lstStyle/>
        <a:p>
          <a:pPr>
            <a:lnSpc>
              <a:spcPct val="100000"/>
            </a:lnSpc>
          </a:pPr>
          <a:r>
            <a:rPr lang="en-US" dirty="0"/>
            <a:t>Competing crop prices have disincentivized sesame production. </a:t>
          </a:r>
        </a:p>
      </dgm:t>
    </dgm:pt>
    <dgm:pt modelId="{1825349D-9AFB-40EA-9BD4-3B2249E55411}" type="parTrans" cxnId="{4A55B188-1BC0-4F2A-AFAD-19380A5BFA3A}">
      <dgm:prSet/>
      <dgm:spPr/>
      <dgm:t>
        <a:bodyPr/>
        <a:lstStyle/>
        <a:p>
          <a:endParaRPr lang="en-US"/>
        </a:p>
      </dgm:t>
    </dgm:pt>
    <dgm:pt modelId="{24BE1A05-CF8D-444C-B0F9-9CCE62573E36}" type="sibTrans" cxnId="{4A55B188-1BC0-4F2A-AFAD-19380A5BFA3A}">
      <dgm:prSet/>
      <dgm:spPr/>
      <dgm:t>
        <a:bodyPr/>
        <a:lstStyle/>
        <a:p>
          <a:endParaRPr lang="en-US"/>
        </a:p>
      </dgm:t>
    </dgm:pt>
    <dgm:pt modelId="{758E6A21-62CB-40D2-B856-ACD71B7BD947}">
      <dgm:prSet/>
      <dgm:spPr/>
      <dgm:t>
        <a:bodyPr/>
        <a:lstStyle/>
        <a:p>
          <a:pPr>
            <a:lnSpc>
              <a:spcPct val="100000"/>
            </a:lnSpc>
          </a:pPr>
          <a:r>
            <a:rPr lang="en-US" dirty="0"/>
            <a:t>Is </a:t>
          </a:r>
          <a:r>
            <a:rPr lang="en-US" dirty="0" err="1"/>
            <a:t>Brasil</a:t>
          </a:r>
          <a:r>
            <a:rPr lang="en-US" dirty="0"/>
            <a:t> the global swing producer we hoped?  </a:t>
          </a:r>
        </a:p>
      </dgm:t>
    </dgm:pt>
    <dgm:pt modelId="{78171728-C780-4796-8DFB-A46DD3CC82F7}" type="parTrans" cxnId="{0B3F3917-7952-4734-AFE7-191C3B62F0AB}">
      <dgm:prSet/>
      <dgm:spPr/>
      <dgm:t>
        <a:bodyPr/>
        <a:lstStyle/>
        <a:p>
          <a:endParaRPr lang="en-US"/>
        </a:p>
      </dgm:t>
    </dgm:pt>
    <dgm:pt modelId="{C05ECDD1-2FDF-46F7-9BF8-033F28FCE582}" type="sibTrans" cxnId="{0B3F3917-7952-4734-AFE7-191C3B62F0AB}">
      <dgm:prSet/>
      <dgm:spPr/>
      <dgm:t>
        <a:bodyPr/>
        <a:lstStyle/>
        <a:p>
          <a:endParaRPr lang="en-US"/>
        </a:p>
      </dgm:t>
    </dgm:pt>
    <dgm:pt modelId="{F92237CA-9F82-43F6-8A96-425F073A1867}">
      <dgm:prSet phldrT="[Text]"/>
      <dgm:spPr/>
      <dgm:t>
        <a:bodyPr/>
        <a:lstStyle/>
        <a:p>
          <a:pPr>
            <a:lnSpc>
              <a:spcPct val="100000"/>
            </a:lnSpc>
          </a:pPr>
          <a:endParaRPr lang="en-US" dirty="0"/>
        </a:p>
      </dgm:t>
    </dgm:pt>
    <dgm:pt modelId="{C84B3A50-ABF1-4245-B7F1-7515E74C4E75}" type="sibTrans" cxnId="{CB48D878-F30E-4921-8810-45629879FC98}">
      <dgm:prSet/>
      <dgm:spPr/>
      <dgm:t>
        <a:bodyPr/>
        <a:lstStyle/>
        <a:p>
          <a:endParaRPr lang="en-US"/>
        </a:p>
      </dgm:t>
    </dgm:pt>
    <dgm:pt modelId="{6A2BF594-79DE-4F46-B58A-57D8441C18D3}" type="parTrans" cxnId="{CB48D878-F30E-4921-8810-45629879FC98}">
      <dgm:prSet/>
      <dgm:spPr/>
      <dgm:t>
        <a:bodyPr/>
        <a:lstStyle/>
        <a:p>
          <a:endParaRPr lang="en-US"/>
        </a:p>
      </dgm:t>
    </dgm:pt>
    <dgm:pt modelId="{AB9279DC-395A-4743-849B-92C8F2C5FB96}">
      <dgm:prSet phldrT="[Text]"/>
      <dgm:spPr/>
      <dgm:t>
        <a:bodyPr/>
        <a:lstStyle/>
        <a:p>
          <a:pPr>
            <a:lnSpc>
              <a:spcPct val="100000"/>
            </a:lnSpc>
          </a:pPr>
          <a:r>
            <a:rPr lang="en-US" dirty="0"/>
            <a:t>Most countries are facing logistical challenges but also some opportunities. </a:t>
          </a:r>
        </a:p>
      </dgm:t>
    </dgm:pt>
    <dgm:pt modelId="{5BC79C1F-3B5C-42B1-B390-188831B58F8D}" type="parTrans" cxnId="{17AF7962-F7F9-4C6F-9790-E872DB128D44}">
      <dgm:prSet/>
      <dgm:spPr/>
      <dgm:t>
        <a:bodyPr/>
        <a:lstStyle/>
        <a:p>
          <a:endParaRPr lang="es-419"/>
        </a:p>
      </dgm:t>
    </dgm:pt>
    <dgm:pt modelId="{16B6050E-B756-4437-9CB2-0D8F333CC75D}" type="sibTrans" cxnId="{17AF7962-F7F9-4C6F-9790-E872DB128D44}">
      <dgm:prSet/>
      <dgm:spPr/>
      <dgm:t>
        <a:bodyPr/>
        <a:lstStyle/>
        <a:p>
          <a:endParaRPr lang="es-419"/>
        </a:p>
      </dgm:t>
    </dgm:pt>
    <dgm:pt modelId="{BF7D6A3D-3C1D-4150-ABDC-03C8FBBC08DF}" type="pres">
      <dgm:prSet presAssocID="{3B2CC4A2-4D4A-4DA7-89F9-E32B0A73FE20}" presName="root" presStyleCnt="0">
        <dgm:presLayoutVars>
          <dgm:dir val="rev"/>
          <dgm:resizeHandles val="exact"/>
        </dgm:presLayoutVars>
      </dgm:prSet>
      <dgm:spPr/>
    </dgm:pt>
    <dgm:pt modelId="{5ADF1D11-0432-4FBA-8114-44935A628C2A}" type="pres">
      <dgm:prSet presAssocID="{2765341B-51CB-4DE9-96B9-51536F94369C}" presName="compNode" presStyleCnt="0"/>
      <dgm:spPr/>
    </dgm:pt>
    <dgm:pt modelId="{DC595E4F-F8F8-48C8-BFAB-859CFA34D119}" type="pres">
      <dgm:prSet presAssocID="{2765341B-51CB-4DE9-96B9-51536F94369C}" presName="bgRect" presStyleLbl="bgShp" presStyleIdx="0" presStyleCnt="5" custLinFactNeighborX="-1619" custLinFactNeighborY="-14616"/>
      <dgm:spPr/>
    </dgm:pt>
    <dgm:pt modelId="{3BC7E26D-8EFA-44AE-981E-FB76174E27C3}" type="pres">
      <dgm:prSet presAssocID="{2765341B-51CB-4DE9-96B9-51536F94369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peedometer Low outline"/>
        </a:ext>
      </dgm:extLst>
    </dgm:pt>
    <dgm:pt modelId="{C43F4274-68F6-4FEA-8A93-D89417868489}" type="pres">
      <dgm:prSet presAssocID="{2765341B-51CB-4DE9-96B9-51536F94369C}" presName="spaceRect" presStyleCnt="0"/>
      <dgm:spPr/>
    </dgm:pt>
    <dgm:pt modelId="{D9F69AEF-F3C0-49CF-B779-6025788498FC}" type="pres">
      <dgm:prSet presAssocID="{2765341B-51CB-4DE9-96B9-51536F94369C}" presName="parTx" presStyleLbl="revTx" presStyleIdx="0" presStyleCnt="5">
        <dgm:presLayoutVars>
          <dgm:chMax val="0"/>
          <dgm:chPref val="0"/>
        </dgm:presLayoutVars>
      </dgm:prSet>
      <dgm:spPr/>
    </dgm:pt>
    <dgm:pt modelId="{18029EBD-1A2B-42A8-8DAE-0A7F46EABF2E}" type="pres">
      <dgm:prSet presAssocID="{566EC7C3-31C6-4E6B-AF8A-952BB5855FCC}" presName="sibTrans" presStyleCnt="0"/>
      <dgm:spPr/>
    </dgm:pt>
    <dgm:pt modelId="{8162622A-83DA-4ECA-A8E0-3CDEFA1FC76D}" type="pres">
      <dgm:prSet presAssocID="{9F365531-1322-4A56-9380-EBBCAD5E609E}" presName="compNode" presStyleCnt="0"/>
      <dgm:spPr/>
    </dgm:pt>
    <dgm:pt modelId="{F60A6CE9-AD03-45DF-9F8A-19FCB8A2F7D4}" type="pres">
      <dgm:prSet presAssocID="{9F365531-1322-4A56-9380-EBBCAD5E609E}" presName="bgRect" presStyleLbl="bgShp" presStyleIdx="1" presStyleCnt="5"/>
      <dgm:spPr/>
    </dgm:pt>
    <dgm:pt modelId="{7AEFD66D-3D0A-4E2B-85A9-F1719072EA14}" type="pres">
      <dgm:prSet presAssocID="{9F365531-1322-4A56-9380-EBBCAD5E609E}" presName="iconRect" presStyleLbl="nod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orn with solid fill"/>
        </a:ext>
      </dgm:extLst>
    </dgm:pt>
    <dgm:pt modelId="{07E8D280-0583-48B5-8A2B-86644A27E86B}" type="pres">
      <dgm:prSet presAssocID="{9F365531-1322-4A56-9380-EBBCAD5E609E}" presName="spaceRect" presStyleCnt="0"/>
      <dgm:spPr/>
    </dgm:pt>
    <dgm:pt modelId="{DC8394C0-A471-43EC-B890-9EC4C87C9332}" type="pres">
      <dgm:prSet presAssocID="{9F365531-1322-4A56-9380-EBBCAD5E609E}" presName="parTx" presStyleLbl="revTx" presStyleIdx="1" presStyleCnt="5">
        <dgm:presLayoutVars>
          <dgm:chMax val="0"/>
          <dgm:chPref val="0"/>
        </dgm:presLayoutVars>
      </dgm:prSet>
      <dgm:spPr/>
    </dgm:pt>
    <dgm:pt modelId="{C196D2C1-F421-4681-A3AD-C58618012D8C}" type="pres">
      <dgm:prSet presAssocID="{24BE1A05-CF8D-444C-B0F9-9CCE62573E36}" presName="sibTrans" presStyleCnt="0"/>
      <dgm:spPr/>
    </dgm:pt>
    <dgm:pt modelId="{BFB02482-64A8-48A9-A9EC-7432D5B08EAC}" type="pres">
      <dgm:prSet presAssocID="{758E6A21-62CB-40D2-B856-ACD71B7BD947}" presName="compNode" presStyleCnt="0"/>
      <dgm:spPr/>
    </dgm:pt>
    <dgm:pt modelId="{0E0E51AC-7518-4B87-9B31-569277BF28B3}" type="pres">
      <dgm:prSet presAssocID="{758E6A21-62CB-40D2-B856-ACD71B7BD947}" presName="bgRect" presStyleLbl="bgShp" presStyleIdx="2" presStyleCnt="5"/>
      <dgm:spPr/>
    </dgm:pt>
    <dgm:pt modelId="{DDD73652-8251-4793-9D95-A0934BC3A83A}" type="pres">
      <dgm:prSet presAssocID="{758E6A21-62CB-40D2-B856-ACD71B7BD947}" presName="iconRect" presStyleLbl="node1" presStyleIdx="2" presStyleCnt="5" custLinFactNeighborX="881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cales of justice with solid fill"/>
        </a:ext>
      </dgm:extLst>
    </dgm:pt>
    <dgm:pt modelId="{5AE58D11-5906-47B5-AB35-67318E0A2679}" type="pres">
      <dgm:prSet presAssocID="{758E6A21-62CB-40D2-B856-ACD71B7BD947}" presName="spaceRect" presStyleCnt="0"/>
      <dgm:spPr/>
    </dgm:pt>
    <dgm:pt modelId="{6E2AEDA4-A37B-4366-A130-8F519B6D2479}" type="pres">
      <dgm:prSet presAssocID="{758E6A21-62CB-40D2-B856-ACD71B7BD947}" presName="parTx" presStyleLbl="revTx" presStyleIdx="2" presStyleCnt="5">
        <dgm:presLayoutVars>
          <dgm:chMax val="0"/>
          <dgm:chPref val="0"/>
        </dgm:presLayoutVars>
      </dgm:prSet>
      <dgm:spPr/>
    </dgm:pt>
    <dgm:pt modelId="{349EF113-5ADA-45DC-83D9-75538B4E6036}" type="pres">
      <dgm:prSet presAssocID="{C05ECDD1-2FDF-46F7-9BF8-033F28FCE582}" presName="sibTrans" presStyleCnt="0"/>
      <dgm:spPr/>
    </dgm:pt>
    <dgm:pt modelId="{C262A231-57D9-455F-98F1-3037BF6C8E1D}" type="pres">
      <dgm:prSet presAssocID="{F92237CA-9F82-43F6-8A96-425F073A1867}" presName="compNode" presStyleCnt="0"/>
      <dgm:spPr/>
    </dgm:pt>
    <dgm:pt modelId="{0C96FEAC-8926-434B-8C45-F315983E6887}" type="pres">
      <dgm:prSet presAssocID="{F92237CA-9F82-43F6-8A96-425F073A1867}" presName="bgRect" presStyleLbl="bgShp" presStyleIdx="3" presStyleCnt="5"/>
      <dgm:spPr/>
    </dgm:pt>
    <dgm:pt modelId="{B44F0666-ED71-4F7A-BD7E-B3FC02F39C46}" type="pres">
      <dgm:prSet presAssocID="{F92237CA-9F82-43F6-8A96-425F073A186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South America with solid fill"/>
        </a:ext>
      </dgm:extLst>
    </dgm:pt>
    <dgm:pt modelId="{82CAAB59-4610-4070-AF8B-4FDE9F8EA4E3}" type="pres">
      <dgm:prSet presAssocID="{F92237CA-9F82-43F6-8A96-425F073A1867}" presName="spaceRect" presStyleCnt="0"/>
      <dgm:spPr/>
    </dgm:pt>
    <dgm:pt modelId="{4B30757C-42CA-455E-802F-04853FF34294}" type="pres">
      <dgm:prSet presAssocID="{F92237CA-9F82-43F6-8A96-425F073A1867}" presName="parTx" presStyleLbl="revTx" presStyleIdx="3" presStyleCnt="5">
        <dgm:presLayoutVars>
          <dgm:chMax val="0"/>
          <dgm:chPref val="0"/>
        </dgm:presLayoutVars>
      </dgm:prSet>
      <dgm:spPr/>
    </dgm:pt>
    <dgm:pt modelId="{862936F6-C3FB-4796-9475-49318760C739}" type="pres">
      <dgm:prSet presAssocID="{C84B3A50-ABF1-4245-B7F1-7515E74C4E75}" presName="sibTrans" presStyleCnt="0"/>
      <dgm:spPr/>
    </dgm:pt>
    <dgm:pt modelId="{0B4545BF-CD08-4B96-B742-309644C78842}" type="pres">
      <dgm:prSet presAssocID="{AB9279DC-395A-4743-849B-92C8F2C5FB96}" presName="compNode" presStyleCnt="0"/>
      <dgm:spPr/>
    </dgm:pt>
    <dgm:pt modelId="{D5FFA3BC-813F-4E5A-87BE-325B564A9456}" type="pres">
      <dgm:prSet presAssocID="{AB9279DC-395A-4743-849B-92C8F2C5FB96}" presName="bgRect" presStyleLbl="bgShp" presStyleIdx="4" presStyleCnt="5" custLinFactNeighborY="-2399"/>
      <dgm:spPr/>
    </dgm:pt>
    <dgm:pt modelId="{DAC6336C-39C9-476B-8924-53AF9FA0D2A9}" type="pres">
      <dgm:prSet presAssocID="{AB9279DC-395A-4743-849B-92C8F2C5FB96}"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Truck with solid fill"/>
        </a:ext>
      </dgm:extLst>
    </dgm:pt>
    <dgm:pt modelId="{31DB5A31-D47B-466F-8D86-9D8D4072C7B2}" type="pres">
      <dgm:prSet presAssocID="{AB9279DC-395A-4743-849B-92C8F2C5FB96}" presName="spaceRect" presStyleCnt="0"/>
      <dgm:spPr/>
    </dgm:pt>
    <dgm:pt modelId="{E222996B-BF9A-4D4F-B6D7-6521E63EAA84}" type="pres">
      <dgm:prSet presAssocID="{AB9279DC-395A-4743-849B-92C8F2C5FB96}" presName="parTx" presStyleLbl="revTx" presStyleIdx="4" presStyleCnt="5">
        <dgm:presLayoutVars>
          <dgm:chMax val="0"/>
          <dgm:chPref val="0"/>
        </dgm:presLayoutVars>
      </dgm:prSet>
      <dgm:spPr/>
    </dgm:pt>
  </dgm:ptLst>
  <dgm:cxnLst>
    <dgm:cxn modelId="{0B3F3917-7952-4734-AFE7-191C3B62F0AB}" srcId="{3B2CC4A2-4D4A-4DA7-89F9-E32B0A73FE20}" destId="{758E6A21-62CB-40D2-B856-ACD71B7BD947}" srcOrd="2" destOrd="0" parTransId="{78171728-C780-4796-8DFB-A46DD3CC82F7}" sibTransId="{C05ECDD1-2FDF-46F7-9BF8-033F28FCE582}"/>
    <dgm:cxn modelId="{B4A85C37-7644-41D9-B3CF-FEA164FFEBEB}" type="presOf" srcId="{758E6A21-62CB-40D2-B856-ACD71B7BD947}" destId="{6E2AEDA4-A37B-4366-A130-8F519B6D2479}" srcOrd="0" destOrd="0" presId="urn:microsoft.com/office/officeart/2018/2/layout/IconVerticalSolidList"/>
    <dgm:cxn modelId="{18C5B85B-C709-441B-8D95-9043BF99786D}" type="presOf" srcId="{3B2CC4A2-4D4A-4DA7-89F9-E32B0A73FE20}" destId="{BF7D6A3D-3C1D-4150-ABDC-03C8FBBC08DF}" srcOrd="0" destOrd="0" presId="urn:microsoft.com/office/officeart/2018/2/layout/IconVerticalSolidList"/>
    <dgm:cxn modelId="{BAA9445C-7AB0-4451-85E4-9697AC873348}" type="presOf" srcId="{AB9279DC-395A-4743-849B-92C8F2C5FB96}" destId="{E222996B-BF9A-4D4F-B6D7-6521E63EAA84}" srcOrd="0" destOrd="0" presId="urn:microsoft.com/office/officeart/2018/2/layout/IconVerticalSolidList"/>
    <dgm:cxn modelId="{17AF7962-F7F9-4C6F-9790-E872DB128D44}" srcId="{3B2CC4A2-4D4A-4DA7-89F9-E32B0A73FE20}" destId="{AB9279DC-395A-4743-849B-92C8F2C5FB96}" srcOrd="4" destOrd="0" parTransId="{5BC79C1F-3B5C-42B1-B390-188831B58F8D}" sibTransId="{16B6050E-B756-4437-9CB2-0D8F333CC75D}"/>
    <dgm:cxn modelId="{CB48D878-F30E-4921-8810-45629879FC98}" srcId="{3B2CC4A2-4D4A-4DA7-89F9-E32B0A73FE20}" destId="{F92237CA-9F82-43F6-8A96-425F073A1867}" srcOrd="3" destOrd="0" parTransId="{6A2BF594-79DE-4F46-B58A-57D8441C18D3}" sibTransId="{C84B3A50-ABF1-4245-B7F1-7515E74C4E75}"/>
    <dgm:cxn modelId="{A809617B-CB31-4EFE-AD01-E606C7A7A066}" type="presOf" srcId="{2765341B-51CB-4DE9-96B9-51536F94369C}" destId="{D9F69AEF-F3C0-49CF-B779-6025788498FC}" srcOrd="0" destOrd="0" presId="urn:microsoft.com/office/officeart/2018/2/layout/IconVerticalSolidList"/>
    <dgm:cxn modelId="{4A55B188-1BC0-4F2A-AFAD-19380A5BFA3A}" srcId="{3B2CC4A2-4D4A-4DA7-89F9-E32B0A73FE20}" destId="{9F365531-1322-4A56-9380-EBBCAD5E609E}" srcOrd="1" destOrd="0" parTransId="{1825349D-9AFB-40EA-9BD4-3B2249E55411}" sibTransId="{24BE1A05-CF8D-444C-B0F9-9CCE62573E36}"/>
    <dgm:cxn modelId="{1CBEF4BC-D65C-485E-AC07-BE72BDA23134}" type="presOf" srcId="{F92237CA-9F82-43F6-8A96-425F073A1867}" destId="{4B30757C-42CA-455E-802F-04853FF34294}" srcOrd="0" destOrd="0" presId="urn:microsoft.com/office/officeart/2018/2/layout/IconVerticalSolidList"/>
    <dgm:cxn modelId="{1B2E09C1-53F8-4F77-BEDE-6F3EBE2995F5}" srcId="{3B2CC4A2-4D4A-4DA7-89F9-E32B0A73FE20}" destId="{2765341B-51CB-4DE9-96B9-51536F94369C}" srcOrd="0" destOrd="0" parTransId="{2F502CA3-CEBD-46D3-9BB9-A4FBAAFF34A6}" sibTransId="{566EC7C3-31C6-4E6B-AF8A-952BB5855FCC}"/>
    <dgm:cxn modelId="{28556CDC-40C1-45F7-9720-8D3FADC4DFEE}" type="presOf" srcId="{9F365531-1322-4A56-9380-EBBCAD5E609E}" destId="{DC8394C0-A471-43EC-B890-9EC4C87C9332}" srcOrd="0" destOrd="0" presId="urn:microsoft.com/office/officeart/2018/2/layout/IconVerticalSolidList"/>
    <dgm:cxn modelId="{D384A86C-9925-4FBB-8E68-07EAC8716FA7}" type="presParOf" srcId="{BF7D6A3D-3C1D-4150-ABDC-03C8FBBC08DF}" destId="{5ADF1D11-0432-4FBA-8114-44935A628C2A}" srcOrd="0" destOrd="0" presId="urn:microsoft.com/office/officeart/2018/2/layout/IconVerticalSolidList"/>
    <dgm:cxn modelId="{5D201ADA-01DA-4032-A036-BD8B070F14E7}" type="presParOf" srcId="{5ADF1D11-0432-4FBA-8114-44935A628C2A}" destId="{DC595E4F-F8F8-48C8-BFAB-859CFA34D119}" srcOrd="0" destOrd="0" presId="urn:microsoft.com/office/officeart/2018/2/layout/IconVerticalSolidList"/>
    <dgm:cxn modelId="{82AD05B9-50AC-4AEA-A96C-69924DB1BDE4}" type="presParOf" srcId="{5ADF1D11-0432-4FBA-8114-44935A628C2A}" destId="{3BC7E26D-8EFA-44AE-981E-FB76174E27C3}" srcOrd="1" destOrd="0" presId="urn:microsoft.com/office/officeart/2018/2/layout/IconVerticalSolidList"/>
    <dgm:cxn modelId="{B726B329-1397-4C88-B71C-32C88A0F68AC}" type="presParOf" srcId="{5ADF1D11-0432-4FBA-8114-44935A628C2A}" destId="{C43F4274-68F6-4FEA-8A93-D89417868489}" srcOrd="2" destOrd="0" presId="urn:microsoft.com/office/officeart/2018/2/layout/IconVerticalSolidList"/>
    <dgm:cxn modelId="{79A5C49C-A2C7-4079-A0E4-664CB4645725}" type="presParOf" srcId="{5ADF1D11-0432-4FBA-8114-44935A628C2A}" destId="{D9F69AEF-F3C0-49CF-B779-6025788498FC}" srcOrd="3" destOrd="0" presId="urn:microsoft.com/office/officeart/2018/2/layout/IconVerticalSolidList"/>
    <dgm:cxn modelId="{77293648-3936-4617-9805-995251170542}" type="presParOf" srcId="{BF7D6A3D-3C1D-4150-ABDC-03C8FBBC08DF}" destId="{18029EBD-1A2B-42A8-8DAE-0A7F46EABF2E}" srcOrd="1" destOrd="0" presId="urn:microsoft.com/office/officeart/2018/2/layout/IconVerticalSolidList"/>
    <dgm:cxn modelId="{C33D5653-E7F3-4353-A15A-EA83ED596EEC}" type="presParOf" srcId="{BF7D6A3D-3C1D-4150-ABDC-03C8FBBC08DF}" destId="{8162622A-83DA-4ECA-A8E0-3CDEFA1FC76D}" srcOrd="2" destOrd="0" presId="urn:microsoft.com/office/officeart/2018/2/layout/IconVerticalSolidList"/>
    <dgm:cxn modelId="{E33B934D-8939-414D-8B71-447FFC3F06A0}" type="presParOf" srcId="{8162622A-83DA-4ECA-A8E0-3CDEFA1FC76D}" destId="{F60A6CE9-AD03-45DF-9F8A-19FCB8A2F7D4}" srcOrd="0" destOrd="0" presId="urn:microsoft.com/office/officeart/2018/2/layout/IconVerticalSolidList"/>
    <dgm:cxn modelId="{18E6B97C-89CD-42BE-A98F-655A315E809B}" type="presParOf" srcId="{8162622A-83DA-4ECA-A8E0-3CDEFA1FC76D}" destId="{7AEFD66D-3D0A-4E2B-85A9-F1719072EA14}" srcOrd="1" destOrd="0" presId="urn:microsoft.com/office/officeart/2018/2/layout/IconVerticalSolidList"/>
    <dgm:cxn modelId="{758B2BD7-88E6-4A24-A207-FF09EEC3A3EA}" type="presParOf" srcId="{8162622A-83DA-4ECA-A8E0-3CDEFA1FC76D}" destId="{07E8D280-0583-48B5-8A2B-86644A27E86B}" srcOrd="2" destOrd="0" presId="urn:microsoft.com/office/officeart/2018/2/layout/IconVerticalSolidList"/>
    <dgm:cxn modelId="{DC4BF52B-C6A3-4F3D-8F66-A0B357A79D97}" type="presParOf" srcId="{8162622A-83DA-4ECA-A8E0-3CDEFA1FC76D}" destId="{DC8394C0-A471-43EC-B890-9EC4C87C9332}" srcOrd="3" destOrd="0" presId="urn:microsoft.com/office/officeart/2018/2/layout/IconVerticalSolidList"/>
    <dgm:cxn modelId="{9A0F0157-5DA9-4FBF-9E88-2923CCBD47F2}" type="presParOf" srcId="{BF7D6A3D-3C1D-4150-ABDC-03C8FBBC08DF}" destId="{C196D2C1-F421-4681-A3AD-C58618012D8C}" srcOrd="3" destOrd="0" presId="urn:microsoft.com/office/officeart/2018/2/layout/IconVerticalSolidList"/>
    <dgm:cxn modelId="{FE25DD8F-578F-414F-892A-3FF0511EE3FB}" type="presParOf" srcId="{BF7D6A3D-3C1D-4150-ABDC-03C8FBBC08DF}" destId="{BFB02482-64A8-48A9-A9EC-7432D5B08EAC}" srcOrd="4" destOrd="0" presId="urn:microsoft.com/office/officeart/2018/2/layout/IconVerticalSolidList"/>
    <dgm:cxn modelId="{FCC9D871-3560-44A2-BD8A-30FF7250F936}" type="presParOf" srcId="{BFB02482-64A8-48A9-A9EC-7432D5B08EAC}" destId="{0E0E51AC-7518-4B87-9B31-569277BF28B3}" srcOrd="0" destOrd="0" presId="urn:microsoft.com/office/officeart/2018/2/layout/IconVerticalSolidList"/>
    <dgm:cxn modelId="{42E33691-B897-44B3-AE57-5943ECEBCA72}" type="presParOf" srcId="{BFB02482-64A8-48A9-A9EC-7432D5B08EAC}" destId="{DDD73652-8251-4793-9D95-A0934BC3A83A}" srcOrd="1" destOrd="0" presId="urn:microsoft.com/office/officeart/2018/2/layout/IconVerticalSolidList"/>
    <dgm:cxn modelId="{8E4AE5B2-4E30-49B9-8C73-B5EE59BDF335}" type="presParOf" srcId="{BFB02482-64A8-48A9-A9EC-7432D5B08EAC}" destId="{5AE58D11-5906-47B5-AB35-67318E0A2679}" srcOrd="2" destOrd="0" presId="urn:microsoft.com/office/officeart/2018/2/layout/IconVerticalSolidList"/>
    <dgm:cxn modelId="{2DE02B8C-1416-4F85-963C-11710CD24E88}" type="presParOf" srcId="{BFB02482-64A8-48A9-A9EC-7432D5B08EAC}" destId="{6E2AEDA4-A37B-4366-A130-8F519B6D2479}" srcOrd="3" destOrd="0" presId="urn:microsoft.com/office/officeart/2018/2/layout/IconVerticalSolidList"/>
    <dgm:cxn modelId="{954D9AD6-FFA8-4F8D-B73F-32177D7DB3BA}" type="presParOf" srcId="{BF7D6A3D-3C1D-4150-ABDC-03C8FBBC08DF}" destId="{349EF113-5ADA-45DC-83D9-75538B4E6036}" srcOrd="5" destOrd="0" presId="urn:microsoft.com/office/officeart/2018/2/layout/IconVerticalSolidList"/>
    <dgm:cxn modelId="{98183B76-1E58-4E17-ABBC-B2DC88AC4A3B}" type="presParOf" srcId="{BF7D6A3D-3C1D-4150-ABDC-03C8FBBC08DF}" destId="{C262A231-57D9-455F-98F1-3037BF6C8E1D}" srcOrd="6" destOrd="0" presId="urn:microsoft.com/office/officeart/2018/2/layout/IconVerticalSolidList"/>
    <dgm:cxn modelId="{534932B5-DC36-45F0-B0CB-FCF40B2363E6}" type="presParOf" srcId="{C262A231-57D9-455F-98F1-3037BF6C8E1D}" destId="{0C96FEAC-8926-434B-8C45-F315983E6887}" srcOrd="0" destOrd="0" presId="urn:microsoft.com/office/officeart/2018/2/layout/IconVerticalSolidList"/>
    <dgm:cxn modelId="{0B9B5DEA-4F28-4252-B519-B2DAD60172D7}" type="presParOf" srcId="{C262A231-57D9-455F-98F1-3037BF6C8E1D}" destId="{B44F0666-ED71-4F7A-BD7E-B3FC02F39C46}" srcOrd="1" destOrd="0" presId="urn:microsoft.com/office/officeart/2018/2/layout/IconVerticalSolidList"/>
    <dgm:cxn modelId="{CA93A765-FDA5-4092-8776-45845D5491A7}" type="presParOf" srcId="{C262A231-57D9-455F-98F1-3037BF6C8E1D}" destId="{82CAAB59-4610-4070-AF8B-4FDE9F8EA4E3}" srcOrd="2" destOrd="0" presId="urn:microsoft.com/office/officeart/2018/2/layout/IconVerticalSolidList"/>
    <dgm:cxn modelId="{8A327081-97C0-4B5B-8CE5-C9C060929A50}" type="presParOf" srcId="{C262A231-57D9-455F-98F1-3037BF6C8E1D}" destId="{4B30757C-42CA-455E-802F-04853FF34294}" srcOrd="3" destOrd="0" presId="urn:microsoft.com/office/officeart/2018/2/layout/IconVerticalSolidList"/>
    <dgm:cxn modelId="{0AFB8ABD-84A6-4A11-A454-A44917A98D9B}" type="presParOf" srcId="{BF7D6A3D-3C1D-4150-ABDC-03C8FBBC08DF}" destId="{862936F6-C3FB-4796-9475-49318760C739}" srcOrd="7" destOrd="0" presId="urn:microsoft.com/office/officeart/2018/2/layout/IconVerticalSolidList"/>
    <dgm:cxn modelId="{B79B77CD-5069-4770-AE4B-F4C5542E7AC7}" type="presParOf" srcId="{BF7D6A3D-3C1D-4150-ABDC-03C8FBBC08DF}" destId="{0B4545BF-CD08-4B96-B742-309644C78842}" srcOrd="8" destOrd="0" presId="urn:microsoft.com/office/officeart/2018/2/layout/IconVerticalSolidList"/>
    <dgm:cxn modelId="{FFDF5775-D72E-4893-BEAD-6D6C65297526}" type="presParOf" srcId="{0B4545BF-CD08-4B96-B742-309644C78842}" destId="{D5FFA3BC-813F-4E5A-87BE-325B564A9456}" srcOrd="0" destOrd="0" presId="urn:microsoft.com/office/officeart/2018/2/layout/IconVerticalSolidList"/>
    <dgm:cxn modelId="{F2BBBEFC-957C-44A9-A946-5FC45074AB7C}" type="presParOf" srcId="{0B4545BF-CD08-4B96-B742-309644C78842}" destId="{DAC6336C-39C9-476B-8924-53AF9FA0D2A9}" srcOrd="1" destOrd="0" presId="urn:microsoft.com/office/officeart/2018/2/layout/IconVerticalSolidList"/>
    <dgm:cxn modelId="{2C81EB71-D09F-4918-A98C-2AF1566100FC}" type="presParOf" srcId="{0B4545BF-CD08-4B96-B742-309644C78842}" destId="{31DB5A31-D47B-466F-8D86-9D8D4072C7B2}" srcOrd="2" destOrd="0" presId="urn:microsoft.com/office/officeart/2018/2/layout/IconVerticalSolidList"/>
    <dgm:cxn modelId="{45038E38-3E77-438F-964A-457663BE42E6}" type="presParOf" srcId="{0B4545BF-CD08-4B96-B742-309644C78842}" destId="{E222996B-BF9A-4D4F-B6D7-6521E63EAA8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95E4F-F8F8-48C8-BFAB-859CFA34D119}">
      <dsp:nvSpPr>
        <dsp:cNvPr id="0" name=""/>
        <dsp:cNvSpPr/>
      </dsp:nvSpPr>
      <dsp:spPr>
        <a:xfrm>
          <a:off x="0" y="2066"/>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7E26D-8EFA-44AE-981E-FB76174E27C3}">
      <dsp:nvSpPr>
        <dsp:cNvPr id="0" name=""/>
        <dsp:cNvSpPr/>
      </dsp:nvSpPr>
      <dsp:spPr>
        <a:xfrm>
          <a:off x="316857" y="237745"/>
          <a:ext cx="576104" cy="5761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69AEF-F3C0-49CF-B779-6025788498FC}">
      <dsp:nvSpPr>
        <dsp:cNvPr id="0" name=""/>
        <dsp:cNvSpPr/>
      </dsp:nvSpPr>
      <dsp:spPr>
        <a:xfrm>
          <a:off x="1209819" y="2066"/>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Expected decrease in crop size of 35% versus 2020 season. Total crop = 55,000 – 60,000 </a:t>
          </a:r>
          <a:r>
            <a:rPr lang="en-US" sz="2200" kern="1200" dirty="0" err="1"/>
            <a:t>MTs.</a:t>
          </a:r>
          <a:r>
            <a:rPr lang="en-US" sz="2200" kern="1200" dirty="0"/>
            <a:t>  </a:t>
          </a:r>
        </a:p>
      </dsp:txBody>
      <dsp:txXfrm>
        <a:off x="1209819" y="2066"/>
        <a:ext cx="7834363" cy="1047462"/>
      </dsp:txXfrm>
    </dsp:sp>
    <dsp:sp modelId="{F60A6CE9-AD03-45DF-9F8A-19FCB8A2F7D4}">
      <dsp:nvSpPr>
        <dsp:cNvPr id="0" name=""/>
        <dsp:cNvSpPr/>
      </dsp:nvSpPr>
      <dsp:spPr>
        <a:xfrm>
          <a:off x="0" y="1311395"/>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EFD66D-3D0A-4E2B-85A9-F1719072EA14}">
      <dsp:nvSpPr>
        <dsp:cNvPr id="0" name=""/>
        <dsp:cNvSpPr/>
      </dsp:nvSpPr>
      <dsp:spPr>
        <a:xfrm>
          <a:off x="316857" y="1547074"/>
          <a:ext cx="576104" cy="57610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8394C0-A471-43EC-B890-9EC4C87C9332}">
      <dsp:nvSpPr>
        <dsp:cNvPr id="0" name=""/>
        <dsp:cNvSpPr/>
      </dsp:nvSpPr>
      <dsp:spPr>
        <a:xfrm>
          <a:off x="1209819" y="1311395"/>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Competing crops (corn) and lower effective yields.  </a:t>
          </a:r>
        </a:p>
      </dsp:txBody>
      <dsp:txXfrm>
        <a:off x="1209819" y="1311395"/>
        <a:ext cx="7834363" cy="1047462"/>
      </dsp:txXfrm>
    </dsp:sp>
    <dsp:sp modelId="{0E0E51AC-7518-4B87-9B31-569277BF28B3}">
      <dsp:nvSpPr>
        <dsp:cNvPr id="0" name=""/>
        <dsp:cNvSpPr/>
      </dsp:nvSpPr>
      <dsp:spPr>
        <a:xfrm>
          <a:off x="0" y="2620723"/>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D73652-8251-4793-9D95-A0934BC3A83A}">
      <dsp:nvSpPr>
        <dsp:cNvPr id="0" name=""/>
        <dsp:cNvSpPr/>
      </dsp:nvSpPr>
      <dsp:spPr>
        <a:xfrm>
          <a:off x="367658" y="2856402"/>
          <a:ext cx="576104" cy="57610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2AEDA4-A37B-4366-A130-8F519B6D2479}">
      <dsp:nvSpPr>
        <dsp:cNvPr id="0" name=""/>
        <dsp:cNvSpPr/>
      </dsp:nvSpPr>
      <dsp:spPr>
        <a:xfrm>
          <a:off x="1209819" y="2620723"/>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Exporters are achieving higher international prices. </a:t>
          </a:r>
        </a:p>
      </dsp:txBody>
      <dsp:txXfrm>
        <a:off x="1209819" y="2620723"/>
        <a:ext cx="7834363" cy="1047462"/>
      </dsp:txXfrm>
    </dsp:sp>
    <dsp:sp modelId="{0C96FEAC-8926-434B-8C45-F315983E6887}">
      <dsp:nvSpPr>
        <dsp:cNvPr id="0" name=""/>
        <dsp:cNvSpPr/>
      </dsp:nvSpPr>
      <dsp:spPr>
        <a:xfrm>
          <a:off x="0" y="3930051"/>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4F0666-ED71-4F7A-BD7E-B3FC02F39C46}">
      <dsp:nvSpPr>
        <dsp:cNvPr id="0" name=""/>
        <dsp:cNvSpPr/>
      </dsp:nvSpPr>
      <dsp:spPr>
        <a:xfrm>
          <a:off x="316857" y="4165730"/>
          <a:ext cx="576104" cy="576104"/>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30757C-42CA-455E-802F-04853FF34294}">
      <dsp:nvSpPr>
        <dsp:cNvPr id="0" name=""/>
        <dsp:cNvSpPr/>
      </dsp:nvSpPr>
      <dsp:spPr>
        <a:xfrm>
          <a:off x="1209819" y="3930051"/>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Big logistical challenges (higher freight costs and lack of container boxes). </a:t>
          </a:r>
        </a:p>
      </dsp:txBody>
      <dsp:txXfrm>
        <a:off x="1209819" y="3930051"/>
        <a:ext cx="7834363" cy="10474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F8310-4A24-4860-928B-47CC652D92B8}">
      <dsp:nvSpPr>
        <dsp:cNvPr id="0" name=""/>
        <dsp:cNvSpPr/>
      </dsp:nvSpPr>
      <dsp:spPr>
        <a:xfrm>
          <a:off x="137416" y="590382"/>
          <a:ext cx="1297247" cy="129724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F2D2A0-66BF-4A39-B43E-387CB8B4AF61}">
      <dsp:nvSpPr>
        <dsp:cNvPr id="0" name=""/>
        <dsp:cNvSpPr/>
      </dsp:nvSpPr>
      <dsp:spPr>
        <a:xfrm>
          <a:off x="409838" y="862804"/>
          <a:ext cx="752403" cy="7524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1746DB-A90F-4117-82AA-EC1EFA61438E}">
      <dsp:nvSpPr>
        <dsp:cNvPr id="0" name=""/>
        <dsp:cNvSpPr/>
      </dsp:nvSpPr>
      <dsp:spPr>
        <a:xfrm>
          <a:off x="1712645" y="590382"/>
          <a:ext cx="3057797" cy="1297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dirty="0"/>
            <a:t>Lower crop size versus previous season = 30% decrease. </a:t>
          </a:r>
        </a:p>
      </dsp:txBody>
      <dsp:txXfrm>
        <a:off x="1712645" y="590382"/>
        <a:ext cx="3057797" cy="1297247"/>
      </dsp:txXfrm>
    </dsp:sp>
    <dsp:sp modelId="{620F697E-474E-4679-AEFF-EA34DF244EC4}">
      <dsp:nvSpPr>
        <dsp:cNvPr id="0" name=""/>
        <dsp:cNvSpPr/>
      </dsp:nvSpPr>
      <dsp:spPr>
        <a:xfrm>
          <a:off x="5303241" y="590382"/>
          <a:ext cx="1297247" cy="129724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D6263F-5178-405C-9511-9E84F0C370C4}">
      <dsp:nvSpPr>
        <dsp:cNvPr id="0" name=""/>
        <dsp:cNvSpPr/>
      </dsp:nvSpPr>
      <dsp:spPr>
        <a:xfrm>
          <a:off x="5575662" y="862804"/>
          <a:ext cx="752403" cy="7524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5B06E2-C2D0-4BDD-B8CF-CFBABA67F845}">
      <dsp:nvSpPr>
        <dsp:cNvPr id="0" name=""/>
        <dsp:cNvSpPr/>
      </dsp:nvSpPr>
      <dsp:spPr>
        <a:xfrm>
          <a:off x="6878469" y="590382"/>
          <a:ext cx="3057797" cy="1297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dirty="0"/>
            <a:t>Unpredictable weather and crop quality.</a:t>
          </a:r>
        </a:p>
      </dsp:txBody>
      <dsp:txXfrm>
        <a:off x="6878469" y="590382"/>
        <a:ext cx="3057797" cy="1297247"/>
      </dsp:txXfrm>
    </dsp:sp>
    <dsp:sp modelId="{3D4DF32B-D833-45AA-8909-9C2A3B28C6AA}">
      <dsp:nvSpPr>
        <dsp:cNvPr id="0" name=""/>
        <dsp:cNvSpPr/>
      </dsp:nvSpPr>
      <dsp:spPr>
        <a:xfrm>
          <a:off x="137416" y="2660875"/>
          <a:ext cx="1297247" cy="129724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AC442D-C5A9-4D47-9477-590F5AA2E5D7}">
      <dsp:nvSpPr>
        <dsp:cNvPr id="0" name=""/>
        <dsp:cNvSpPr/>
      </dsp:nvSpPr>
      <dsp:spPr>
        <a:xfrm>
          <a:off x="409838" y="2933297"/>
          <a:ext cx="752403" cy="752403"/>
        </a:xfrm>
        <a:prstGeom prst="rect">
          <a:avLst/>
        </a:prstGeom>
        <a:blipFill rotWithShape="1">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E75C1-8B65-4095-AC11-6A627A02017B}">
      <dsp:nvSpPr>
        <dsp:cNvPr id="0" name=""/>
        <dsp:cNvSpPr/>
      </dsp:nvSpPr>
      <dsp:spPr>
        <a:xfrm>
          <a:off x="1712645" y="2660875"/>
          <a:ext cx="3057797" cy="1297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dirty="0"/>
            <a:t>Differentiated crops (confectionary vs crushing types). </a:t>
          </a:r>
        </a:p>
      </dsp:txBody>
      <dsp:txXfrm>
        <a:off x="1712645" y="2660875"/>
        <a:ext cx="3057797" cy="1297247"/>
      </dsp:txXfrm>
    </dsp:sp>
    <dsp:sp modelId="{A8C7E4F5-3FFD-4EDB-AE72-BAAA1B9C5A5B}">
      <dsp:nvSpPr>
        <dsp:cNvPr id="0" name=""/>
        <dsp:cNvSpPr/>
      </dsp:nvSpPr>
      <dsp:spPr>
        <a:xfrm>
          <a:off x="5303241" y="2660875"/>
          <a:ext cx="1297247" cy="1297247"/>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389657-E3ED-408D-990F-D5D0CFE297BB}">
      <dsp:nvSpPr>
        <dsp:cNvPr id="0" name=""/>
        <dsp:cNvSpPr/>
      </dsp:nvSpPr>
      <dsp:spPr>
        <a:xfrm>
          <a:off x="5575662" y="2933297"/>
          <a:ext cx="752403" cy="752403"/>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07F802-7746-46CD-A8F5-81DAA4AEB92C}">
      <dsp:nvSpPr>
        <dsp:cNvPr id="0" name=""/>
        <dsp:cNvSpPr/>
      </dsp:nvSpPr>
      <dsp:spPr>
        <a:xfrm>
          <a:off x="6878469" y="2660875"/>
          <a:ext cx="3057797" cy="1297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22350">
            <a:lnSpc>
              <a:spcPct val="100000"/>
            </a:lnSpc>
            <a:spcBef>
              <a:spcPct val="0"/>
            </a:spcBef>
            <a:spcAft>
              <a:spcPct val="35000"/>
            </a:spcAft>
            <a:buNone/>
          </a:pPr>
          <a:r>
            <a:rPr lang="en-US" sz="2300" kern="1200" dirty="0"/>
            <a:t>Huge logistical challenges. </a:t>
          </a:r>
        </a:p>
      </dsp:txBody>
      <dsp:txXfrm>
        <a:off x="6878469" y="2660875"/>
        <a:ext cx="3057797" cy="12972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B2337-FF9C-4BBB-BFF3-7C773BA49F41}">
      <dsp:nvSpPr>
        <dsp:cNvPr id="0" name=""/>
        <dsp:cNvSpPr/>
      </dsp:nvSpPr>
      <dsp:spPr>
        <a:xfrm>
          <a:off x="0" y="524"/>
          <a:ext cx="4996721" cy="122800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31FFAD-213C-4C34-A94F-114E98753C49}">
      <dsp:nvSpPr>
        <dsp:cNvPr id="0" name=""/>
        <dsp:cNvSpPr/>
      </dsp:nvSpPr>
      <dsp:spPr>
        <a:xfrm>
          <a:off x="371470" y="276824"/>
          <a:ext cx="675400" cy="6754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5EAA4F-5291-42E2-BB78-ECDA086D10AC}">
      <dsp:nvSpPr>
        <dsp:cNvPr id="0" name=""/>
        <dsp:cNvSpPr/>
      </dsp:nvSpPr>
      <dsp:spPr>
        <a:xfrm>
          <a:off x="1418340" y="524"/>
          <a:ext cx="3578380" cy="12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3" tIns="129963" rIns="129963" bIns="129963" numCol="1" spcCol="1270" anchor="ctr" anchorCtr="0">
          <a:noAutofit/>
        </a:bodyPr>
        <a:lstStyle/>
        <a:p>
          <a:pPr marL="0" lvl="0" indent="0" algn="l" defTabSz="933450">
            <a:lnSpc>
              <a:spcPct val="100000"/>
            </a:lnSpc>
            <a:spcBef>
              <a:spcPct val="0"/>
            </a:spcBef>
            <a:spcAft>
              <a:spcPct val="35000"/>
            </a:spcAft>
            <a:buNone/>
          </a:pPr>
          <a:r>
            <a:rPr lang="en-US" sz="2100" kern="1200" dirty="0"/>
            <a:t>Lack of survey data of sowed area for 2021. </a:t>
          </a:r>
        </a:p>
      </dsp:txBody>
      <dsp:txXfrm>
        <a:off x="1418340" y="524"/>
        <a:ext cx="3578380" cy="1228000"/>
      </dsp:txXfrm>
    </dsp:sp>
    <dsp:sp modelId="{18D2EBE4-FE07-4C29-A3FE-465B307BD96C}">
      <dsp:nvSpPr>
        <dsp:cNvPr id="0" name=""/>
        <dsp:cNvSpPr/>
      </dsp:nvSpPr>
      <dsp:spPr>
        <a:xfrm>
          <a:off x="0" y="1535524"/>
          <a:ext cx="4996721" cy="122800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41B29A-AA21-42F0-AB19-1EC8A9243B57}">
      <dsp:nvSpPr>
        <dsp:cNvPr id="0" name=""/>
        <dsp:cNvSpPr/>
      </dsp:nvSpPr>
      <dsp:spPr>
        <a:xfrm>
          <a:off x="371470" y="1811824"/>
          <a:ext cx="675400" cy="67540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853A2B-9F7D-4642-8F50-7D76B3F96E23}">
      <dsp:nvSpPr>
        <dsp:cNvPr id="0" name=""/>
        <dsp:cNvSpPr/>
      </dsp:nvSpPr>
      <dsp:spPr>
        <a:xfrm>
          <a:off x="1418340" y="1535524"/>
          <a:ext cx="3578380" cy="12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3" tIns="129963" rIns="129963" bIns="129963" numCol="1" spcCol="1270" anchor="ctr" anchorCtr="0">
          <a:noAutofit/>
        </a:bodyPr>
        <a:lstStyle/>
        <a:p>
          <a:pPr marL="0" lvl="0" indent="0" algn="l" defTabSz="933450">
            <a:lnSpc>
              <a:spcPct val="100000"/>
            </a:lnSpc>
            <a:spcBef>
              <a:spcPct val="0"/>
            </a:spcBef>
            <a:spcAft>
              <a:spcPct val="35000"/>
            </a:spcAft>
            <a:buNone/>
          </a:pPr>
          <a:r>
            <a:rPr lang="en-US" sz="2100" kern="1200" dirty="0"/>
            <a:t>Farmer’s planted alternative crops due to low prices.</a:t>
          </a:r>
        </a:p>
      </dsp:txBody>
      <dsp:txXfrm>
        <a:off x="1418340" y="1535524"/>
        <a:ext cx="3578380" cy="1228000"/>
      </dsp:txXfrm>
    </dsp:sp>
    <dsp:sp modelId="{CEA64CBC-E318-46D0-8FE4-119DE2733F9F}">
      <dsp:nvSpPr>
        <dsp:cNvPr id="0" name=""/>
        <dsp:cNvSpPr/>
      </dsp:nvSpPr>
      <dsp:spPr>
        <a:xfrm>
          <a:off x="0" y="3070525"/>
          <a:ext cx="4996721" cy="1228000"/>
        </a:xfrm>
        <a:prstGeom prst="roundRect">
          <a:avLst>
            <a:gd name="adj" fmla="val 10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69CC7C-4977-4E2B-A2C7-EF4791297E5F}">
      <dsp:nvSpPr>
        <dsp:cNvPr id="0" name=""/>
        <dsp:cNvSpPr/>
      </dsp:nvSpPr>
      <dsp:spPr>
        <a:xfrm>
          <a:off x="371470" y="3346825"/>
          <a:ext cx="675400" cy="6754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B06DA4-5E09-4E4D-AB0C-54AEB98EF471}">
      <dsp:nvSpPr>
        <dsp:cNvPr id="0" name=""/>
        <dsp:cNvSpPr/>
      </dsp:nvSpPr>
      <dsp:spPr>
        <a:xfrm>
          <a:off x="1418340" y="3070525"/>
          <a:ext cx="3578380" cy="122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3" tIns="129963" rIns="129963" bIns="129963" numCol="1" spcCol="1270" anchor="ctr" anchorCtr="0">
          <a:noAutofit/>
        </a:bodyPr>
        <a:lstStyle/>
        <a:p>
          <a:pPr marL="0" lvl="0" indent="0" algn="l" defTabSz="933450">
            <a:lnSpc>
              <a:spcPct val="100000"/>
            </a:lnSpc>
            <a:spcBef>
              <a:spcPct val="0"/>
            </a:spcBef>
            <a:spcAft>
              <a:spcPct val="35000"/>
            </a:spcAft>
            <a:buNone/>
          </a:pPr>
          <a:r>
            <a:rPr lang="en-US" sz="2100" kern="1200" dirty="0"/>
            <a:t>Weather related issues could result in a decrease crop size for 2021.  </a:t>
          </a:r>
        </a:p>
      </dsp:txBody>
      <dsp:txXfrm>
        <a:off x="1418340" y="3070525"/>
        <a:ext cx="3578380" cy="1228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95E4F-F8F8-48C8-BFAB-859CFA34D119}">
      <dsp:nvSpPr>
        <dsp:cNvPr id="0" name=""/>
        <dsp:cNvSpPr/>
      </dsp:nvSpPr>
      <dsp:spPr>
        <a:xfrm>
          <a:off x="0" y="3890"/>
          <a:ext cx="9044183" cy="82863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7E26D-8EFA-44AE-981E-FB76174E27C3}">
      <dsp:nvSpPr>
        <dsp:cNvPr id="0" name=""/>
        <dsp:cNvSpPr/>
      </dsp:nvSpPr>
      <dsp:spPr>
        <a:xfrm>
          <a:off x="250661" y="190332"/>
          <a:ext cx="455748" cy="455748"/>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69AEF-F3C0-49CF-B779-6025788498FC}">
      <dsp:nvSpPr>
        <dsp:cNvPr id="0" name=""/>
        <dsp:cNvSpPr/>
      </dsp:nvSpPr>
      <dsp:spPr>
        <a:xfrm>
          <a:off x="957071" y="3890"/>
          <a:ext cx="808711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844550">
            <a:lnSpc>
              <a:spcPct val="100000"/>
            </a:lnSpc>
            <a:spcBef>
              <a:spcPct val="0"/>
            </a:spcBef>
            <a:spcAft>
              <a:spcPct val="35000"/>
            </a:spcAft>
            <a:buNone/>
          </a:pPr>
          <a:r>
            <a:rPr lang="en-US" sz="1900" kern="1200" dirty="0"/>
            <a:t>Mexico is </a:t>
          </a:r>
          <a:r>
            <a:rPr lang="en-US" sz="1900" kern="1200" dirty="0" err="1"/>
            <a:t>LatAm’s</a:t>
          </a:r>
          <a:r>
            <a:rPr lang="en-US" sz="1900" kern="1200" dirty="0"/>
            <a:t> leading exporter of sesame products and its largest importer of natural seed. </a:t>
          </a:r>
        </a:p>
      </dsp:txBody>
      <dsp:txXfrm>
        <a:off x="957071" y="3890"/>
        <a:ext cx="8087111" cy="828633"/>
      </dsp:txXfrm>
    </dsp:sp>
    <dsp:sp modelId="{F60A6CE9-AD03-45DF-9F8A-19FCB8A2F7D4}">
      <dsp:nvSpPr>
        <dsp:cNvPr id="0" name=""/>
        <dsp:cNvSpPr/>
      </dsp:nvSpPr>
      <dsp:spPr>
        <a:xfrm>
          <a:off x="0" y="1039682"/>
          <a:ext cx="9044183" cy="82863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EFD66D-3D0A-4E2B-85A9-F1719072EA14}">
      <dsp:nvSpPr>
        <dsp:cNvPr id="0" name=""/>
        <dsp:cNvSpPr/>
      </dsp:nvSpPr>
      <dsp:spPr>
        <a:xfrm>
          <a:off x="250661" y="1226124"/>
          <a:ext cx="455748" cy="45574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8394C0-A471-43EC-B890-9EC4C87C9332}">
      <dsp:nvSpPr>
        <dsp:cNvPr id="0" name=""/>
        <dsp:cNvSpPr/>
      </dsp:nvSpPr>
      <dsp:spPr>
        <a:xfrm>
          <a:off x="957071" y="1039682"/>
          <a:ext cx="808711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844550">
            <a:lnSpc>
              <a:spcPct val="100000"/>
            </a:lnSpc>
            <a:spcBef>
              <a:spcPct val="0"/>
            </a:spcBef>
            <a:spcAft>
              <a:spcPct val="35000"/>
            </a:spcAft>
            <a:buNone/>
          </a:pPr>
          <a:r>
            <a:rPr lang="en-US" sz="1900" kern="1200" dirty="0"/>
            <a:t>Competing crops (corn), weather issues and lower effective yields could reduce the size of the upcoming crop. </a:t>
          </a:r>
        </a:p>
      </dsp:txBody>
      <dsp:txXfrm>
        <a:off x="957071" y="1039682"/>
        <a:ext cx="8087111" cy="828633"/>
      </dsp:txXfrm>
    </dsp:sp>
    <dsp:sp modelId="{0E0E51AC-7518-4B87-9B31-569277BF28B3}">
      <dsp:nvSpPr>
        <dsp:cNvPr id="0" name=""/>
        <dsp:cNvSpPr/>
      </dsp:nvSpPr>
      <dsp:spPr>
        <a:xfrm>
          <a:off x="0" y="2075473"/>
          <a:ext cx="9044183" cy="82863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D73652-8251-4793-9D95-A0934BC3A83A}">
      <dsp:nvSpPr>
        <dsp:cNvPr id="0" name=""/>
        <dsp:cNvSpPr/>
      </dsp:nvSpPr>
      <dsp:spPr>
        <a:xfrm>
          <a:off x="290849" y="2261916"/>
          <a:ext cx="455748" cy="4557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2AEDA4-A37B-4366-A130-8F519B6D2479}">
      <dsp:nvSpPr>
        <dsp:cNvPr id="0" name=""/>
        <dsp:cNvSpPr/>
      </dsp:nvSpPr>
      <dsp:spPr>
        <a:xfrm>
          <a:off x="957071" y="2075473"/>
          <a:ext cx="808711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844550">
            <a:lnSpc>
              <a:spcPct val="100000"/>
            </a:lnSpc>
            <a:spcBef>
              <a:spcPct val="0"/>
            </a:spcBef>
            <a:spcAft>
              <a:spcPct val="35000"/>
            </a:spcAft>
            <a:buNone/>
          </a:pPr>
          <a:r>
            <a:rPr lang="en-US" sz="1900" kern="1200" dirty="0"/>
            <a:t>Import/export data would suggest an imbalanced balance sheet. </a:t>
          </a:r>
        </a:p>
      </dsp:txBody>
      <dsp:txXfrm>
        <a:off x="957071" y="2075473"/>
        <a:ext cx="8087111" cy="828633"/>
      </dsp:txXfrm>
    </dsp:sp>
    <dsp:sp modelId="{0C96FEAC-8926-434B-8C45-F315983E6887}">
      <dsp:nvSpPr>
        <dsp:cNvPr id="0" name=""/>
        <dsp:cNvSpPr/>
      </dsp:nvSpPr>
      <dsp:spPr>
        <a:xfrm>
          <a:off x="0" y="3111265"/>
          <a:ext cx="9044183" cy="82863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4F0666-ED71-4F7A-BD7E-B3FC02F39C46}">
      <dsp:nvSpPr>
        <dsp:cNvPr id="0" name=""/>
        <dsp:cNvSpPr/>
      </dsp:nvSpPr>
      <dsp:spPr>
        <a:xfrm>
          <a:off x="250661" y="3297708"/>
          <a:ext cx="455748" cy="455748"/>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30757C-42CA-455E-802F-04853FF34294}">
      <dsp:nvSpPr>
        <dsp:cNvPr id="0" name=""/>
        <dsp:cNvSpPr/>
      </dsp:nvSpPr>
      <dsp:spPr>
        <a:xfrm>
          <a:off x="957071" y="3111265"/>
          <a:ext cx="808711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844550">
            <a:lnSpc>
              <a:spcPct val="100000"/>
            </a:lnSpc>
            <a:spcBef>
              <a:spcPct val="0"/>
            </a:spcBef>
            <a:spcAft>
              <a:spcPct val="35000"/>
            </a:spcAft>
            <a:buNone/>
          </a:pPr>
          <a:r>
            <a:rPr lang="en-US" sz="1900" kern="1200" dirty="0"/>
            <a:t>Sizeable domestic demand could see a chunk of local production taken out of export markets. </a:t>
          </a:r>
        </a:p>
      </dsp:txBody>
      <dsp:txXfrm>
        <a:off x="957071" y="3111265"/>
        <a:ext cx="8087111" cy="828633"/>
      </dsp:txXfrm>
    </dsp:sp>
    <dsp:sp modelId="{D5FFA3BC-813F-4E5A-87BE-325B564A9456}">
      <dsp:nvSpPr>
        <dsp:cNvPr id="0" name=""/>
        <dsp:cNvSpPr/>
      </dsp:nvSpPr>
      <dsp:spPr>
        <a:xfrm>
          <a:off x="0" y="4147057"/>
          <a:ext cx="9044183" cy="82863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C6336C-39C9-476B-8924-53AF9FA0D2A9}">
      <dsp:nvSpPr>
        <dsp:cNvPr id="0" name=""/>
        <dsp:cNvSpPr/>
      </dsp:nvSpPr>
      <dsp:spPr>
        <a:xfrm>
          <a:off x="250661" y="4333499"/>
          <a:ext cx="455748" cy="455748"/>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22996B-BF9A-4D4F-B6D7-6521E63EAA84}">
      <dsp:nvSpPr>
        <dsp:cNvPr id="0" name=""/>
        <dsp:cNvSpPr/>
      </dsp:nvSpPr>
      <dsp:spPr>
        <a:xfrm>
          <a:off x="957071" y="4147057"/>
          <a:ext cx="8087111" cy="8286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97" tIns="87697" rIns="87697" bIns="87697" numCol="1" spcCol="1270" anchor="ctr" anchorCtr="0">
          <a:noAutofit/>
        </a:bodyPr>
        <a:lstStyle/>
        <a:p>
          <a:pPr marL="0" lvl="0" indent="0" algn="l" defTabSz="844550">
            <a:lnSpc>
              <a:spcPct val="100000"/>
            </a:lnSpc>
            <a:spcBef>
              <a:spcPct val="0"/>
            </a:spcBef>
            <a:spcAft>
              <a:spcPct val="35000"/>
            </a:spcAft>
            <a:buNone/>
          </a:pPr>
          <a:r>
            <a:rPr lang="en-US" sz="1900" kern="1200" dirty="0"/>
            <a:t>Increasingly challenging import logistics but excellent outbound opportunities. </a:t>
          </a:r>
        </a:p>
      </dsp:txBody>
      <dsp:txXfrm>
        <a:off x="957071" y="4147057"/>
        <a:ext cx="8087111" cy="8286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F8310-4A24-4860-928B-47CC652D92B8}">
      <dsp:nvSpPr>
        <dsp:cNvPr id="0" name=""/>
        <dsp:cNvSpPr/>
      </dsp:nvSpPr>
      <dsp:spPr>
        <a:xfrm>
          <a:off x="112146" y="745991"/>
          <a:ext cx="1284204" cy="1284204"/>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F2D2A0-66BF-4A39-B43E-387CB8B4AF61}">
      <dsp:nvSpPr>
        <dsp:cNvPr id="0" name=""/>
        <dsp:cNvSpPr/>
      </dsp:nvSpPr>
      <dsp:spPr>
        <a:xfrm>
          <a:off x="381829" y="1015674"/>
          <a:ext cx="744838" cy="74483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1746DB-A90F-4117-82AA-EC1EFA61438E}">
      <dsp:nvSpPr>
        <dsp:cNvPr id="0" name=""/>
        <dsp:cNvSpPr/>
      </dsp:nvSpPr>
      <dsp:spPr>
        <a:xfrm>
          <a:off x="1671538" y="745991"/>
          <a:ext cx="3027054" cy="1284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dirty="0"/>
            <a:t>Crop size average between 11-000 - 12,000 MTs Nov-Dec.</a:t>
          </a:r>
        </a:p>
      </dsp:txBody>
      <dsp:txXfrm>
        <a:off x="1671538" y="745991"/>
        <a:ext cx="3027054" cy="1284204"/>
      </dsp:txXfrm>
    </dsp:sp>
    <dsp:sp modelId="{620F697E-474E-4679-AEFF-EA34DF244EC4}">
      <dsp:nvSpPr>
        <dsp:cNvPr id="0" name=""/>
        <dsp:cNvSpPr/>
      </dsp:nvSpPr>
      <dsp:spPr>
        <a:xfrm>
          <a:off x="5226034" y="745991"/>
          <a:ext cx="1284204" cy="1284204"/>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D6263F-5178-405C-9511-9E84F0C370C4}">
      <dsp:nvSpPr>
        <dsp:cNvPr id="0" name=""/>
        <dsp:cNvSpPr/>
      </dsp:nvSpPr>
      <dsp:spPr>
        <a:xfrm>
          <a:off x="5495717" y="1015674"/>
          <a:ext cx="744838" cy="74483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5B06E2-C2D0-4BDD-B8CF-CFBABA67F845}">
      <dsp:nvSpPr>
        <dsp:cNvPr id="0" name=""/>
        <dsp:cNvSpPr/>
      </dsp:nvSpPr>
      <dsp:spPr>
        <a:xfrm>
          <a:off x="6785425" y="745991"/>
          <a:ext cx="3027054" cy="1284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dirty="0"/>
            <a:t>Premium markets for natural seed in Japan and for hulled in U.S.A and Europe.</a:t>
          </a:r>
        </a:p>
      </dsp:txBody>
      <dsp:txXfrm>
        <a:off x="6785425" y="745991"/>
        <a:ext cx="3027054" cy="1284204"/>
      </dsp:txXfrm>
    </dsp:sp>
    <dsp:sp modelId="{3D4DF32B-D833-45AA-8909-9C2A3B28C6AA}">
      <dsp:nvSpPr>
        <dsp:cNvPr id="0" name=""/>
        <dsp:cNvSpPr/>
      </dsp:nvSpPr>
      <dsp:spPr>
        <a:xfrm>
          <a:off x="112146" y="2861843"/>
          <a:ext cx="1284204" cy="1284204"/>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AC442D-C5A9-4D47-9477-590F5AA2E5D7}">
      <dsp:nvSpPr>
        <dsp:cNvPr id="0" name=""/>
        <dsp:cNvSpPr/>
      </dsp:nvSpPr>
      <dsp:spPr>
        <a:xfrm>
          <a:off x="381829" y="3131526"/>
          <a:ext cx="744838" cy="74483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E75C1-8B65-4095-AC11-6A627A02017B}">
      <dsp:nvSpPr>
        <dsp:cNvPr id="0" name=""/>
        <dsp:cNvSpPr/>
      </dsp:nvSpPr>
      <dsp:spPr>
        <a:xfrm>
          <a:off x="1671538" y="2861843"/>
          <a:ext cx="3027054" cy="1284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dirty="0"/>
            <a:t>Premium confectionary product destined for Japan.</a:t>
          </a:r>
        </a:p>
      </dsp:txBody>
      <dsp:txXfrm>
        <a:off x="1671538" y="2861843"/>
        <a:ext cx="3027054" cy="1284204"/>
      </dsp:txXfrm>
    </dsp:sp>
    <dsp:sp modelId="{A8C7E4F5-3FFD-4EDB-AE72-BAAA1B9C5A5B}">
      <dsp:nvSpPr>
        <dsp:cNvPr id="0" name=""/>
        <dsp:cNvSpPr/>
      </dsp:nvSpPr>
      <dsp:spPr>
        <a:xfrm>
          <a:off x="5226034" y="2861843"/>
          <a:ext cx="1284204" cy="1284204"/>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389657-E3ED-408D-990F-D5D0CFE297BB}">
      <dsp:nvSpPr>
        <dsp:cNvPr id="0" name=""/>
        <dsp:cNvSpPr/>
      </dsp:nvSpPr>
      <dsp:spPr>
        <a:xfrm>
          <a:off x="5495717" y="3131526"/>
          <a:ext cx="744838" cy="744838"/>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07F802-7746-46CD-A8F5-81DAA4AEB92C}">
      <dsp:nvSpPr>
        <dsp:cNvPr id="0" name=""/>
        <dsp:cNvSpPr/>
      </dsp:nvSpPr>
      <dsp:spPr>
        <a:xfrm>
          <a:off x="6785425" y="2861843"/>
          <a:ext cx="3027054" cy="1284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33450">
            <a:lnSpc>
              <a:spcPct val="100000"/>
            </a:lnSpc>
            <a:spcBef>
              <a:spcPct val="0"/>
            </a:spcBef>
            <a:spcAft>
              <a:spcPct val="35000"/>
            </a:spcAft>
            <a:buNone/>
          </a:pPr>
          <a:r>
            <a:rPr lang="en-US" sz="2100" kern="1200" dirty="0"/>
            <a:t>Manual harvest and good agricultural practices. </a:t>
          </a:r>
        </a:p>
      </dsp:txBody>
      <dsp:txXfrm>
        <a:off x="6785425" y="2861843"/>
        <a:ext cx="3027054" cy="12842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95E4F-F8F8-48C8-BFAB-859CFA34D119}">
      <dsp:nvSpPr>
        <dsp:cNvPr id="0" name=""/>
        <dsp:cNvSpPr/>
      </dsp:nvSpPr>
      <dsp:spPr>
        <a:xfrm>
          <a:off x="0" y="2066"/>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7E26D-8EFA-44AE-981E-FB76174E27C3}">
      <dsp:nvSpPr>
        <dsp:cNvPr id="0" name=""/>
        <dsp:cNvSpPr/>
      </dsp:nvSpPr>
      <dsp:spPr>
        <a:xfrm>
          <a:off x="316857" y="237745"/>
          <a:ext cx="576104" cy="57610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69AEF-F3C0-49CF-B779-6025788498FC}">
      <dsp:nvSpPr>
        <dsp:cNvPr id="0" name=""/>
        <dsp:cNvSpPr/>
      </dsp:nvSpPr>
      <dsp:spPr>
        <a:xfrm>
          <a:off x="1209819" y="2066"/>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Farmer’s have opted to sow green mung beans at the expense of sesame seed. </a:t>
          </a:r>
        </a:p>
      </dsp:txBody>
      <dsp:txXfrm>
        <a:off x="1209819" y="2066"/>
        <a:ext cx="7834363" cy="1047462"/>
      </dsp:txXfrm>
    </dsp:sp>
    <dsp:sp modelId="{F60A6CE9-AD03-45DF-9F8A-19FCB8A2F7D4}">
      <dsp:nvSpPr>
        <dsp:cNvPr id="0" name=""/>
        <dsp:cNvSpPr/>
      </dsp:nvSpPr>
      <dsp:spPr>
        <a:xfrm>
          <a:off x="0" y="1311395"/>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EFD66D-3D0A-4E2B-85A9-F1719072EA14}">
      <dsp:nvSpPr>
        <dsp:cNvPr id="0" name=""/>
        <dsp:cNvSpPr/>
      </dsp:nvSpPr>
      <dsp:spPr>
        <a:xfrm>
          <a:off x="316857" y="1547074"/>
          <a:ext cx="576104" cy="5761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8394C0-A471-43EC-B890-9EC4C87C9332}">
      <dsp:nvSpPr>
        <dsp:cNvPr id="0" name=""/>
        <dsp:cNvSpPr/>
      </dsp:nvSpPr>
      <dsp:spPr>
        <a:xfrm>
          <a:off x="1209819" y="1311395"/>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The 2021 crop was very small – no more than 4,500 </a:t>
          </a:r>
          <a:r>
            <a:rPr lang="en-US" sz="2200" kern="1200" dirty="0" err="1"/>
            <a:t>MTs.</a:t>
          </a:r>
          <a:r>
            <a:rPr lang="en-US" sz="2200" kern="1200" dirty="0"/>
            <a:t>   </a:t>
          </a:r>
        </a:p>
      </dsp:txBody>
      <dsp:txXfrm>
        <a:off x="1209819" y="1311395"/>
        <a:ext cx="7834363" cy="1047462"/>
      </dsp:txXfrm>
    </dsp:sp>
    <dsp:sp modelId="{0E0E51AC-7518-4B87-9B31-569277BF28B3}">
      <dsp:nvSpPr>
        <dsp:cNvPr id="0" name=""/>
        <dsp:cNvSpPr/>
      </dsp:nvSpPr>
      <dsp:spPr>
        <a:xfrm>
          <a:off x="0" y="2620723"/>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D73652-8251-4793-9D95-A0934BC3A83A}">
      <dsp:nvSpPr>
        <dsp:cNvPr id="0" name=""/>
        <dsp:cNvSpPr/>
      </dsp:nvSpPr>
      <dsp:spPr>
        <a:xfrm>
          <a:off x="367658" y="2856402"/>
          <a:ext cx="576104" cy="576104"/>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2AEDA4-A37B-4366-A130-8F519B6D2479}">
      <dsp:nvSpPr>
        <dsp:cNvPr id="0" name=""/>
        <dsp:cNvSpPr/>
      </dsp:nvSpPr>
      <dsp:spPr>
        <a:xfrm>
          <a:off x="1209819" y="2620723"/>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Lack of farming inputs (especially diesel) has decimated farming in the country.  </a:t>
          </a:r>
        </a:p>
      </dsp:txBody>
      <dsp:txXfrm>
        <a:off x="1209819" y="2620723"/>
        <a:ext cx="7834363" cy="1047462"/>
      </dsp:txXfrm>
    </dsp:sp>
    <dsp:sp modelId="{0C96FEAC-8926-434B-8C45-F315983E6887}">
      <dsp:nvSpPr>
        <dsp:cNvPr id="0" name=""/>
        <dsp:cNvSpPr/>
      </dsp:nvSpPr>
      <dsp:spPr>
        <a:xfrm>
          <a:off x="0" y="3930051"/>
          <a:ext cx="9044183" cy="104746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4F0666-ED71-4F7A-BD7E-B3FC02F39C46}">
      <dsp:nvSpPr>
        <dsp:cNvPr id="0" name=""/>
        <dsp:cNvSpPr/>
      </dsp:nvSpPr>
      <dsp:spPr>
        <a:xfrm>
          <a:off x="316857" y="4165730"/>
          <a:ext cx="576104" cy="576104"/>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30757C-42CA-455E-802F-04853FF34294}">
      <dsp:nvSpPr>
        <dsp:cNvPr id="0" name=""/>
        <dsp:cNvSpPr/>
      </dsp:nvSpPr>
      <dsp:spPr>
        <a:xfrm>
          <a:off x="1209819" y="3930051"/>
          <a:ext cx="7834363" cy="10474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856" tIns="110856" rIns="110856" bIns="110856" numCol="1" spcCol="1270" anchor="ctr" anchorCtr="0">
          <a:noAutofit/>
        </a:bodyPr>
        <a:lstStyle/>
        <a:p>
          <a:pPr marL="0" lvl="0" indent="0" algn="l" defTabSz="977900">
            <a:lnSpc>
              <a:spcPct val="100000"/>
            </a:lnSpc>
            <a:spcBef>
              <a:spcPct val="0"/>
            </a:spcBef>
            <a:spcAft>
              <a:spcPct val="35000"/>
            </a:spcAft>
            <a:buNone/>
          </a:pPr>
          <a:r>
            <a:rPr lang="en-US" sz="2200" kern="1200" dirty="0"/>
            <a:t>We can safely say that the collapse of Venezuela as a sesame exporting nation is complete. </a:t>
          </a:r>
        </a:p>
      </dsp:txBody>
      <dsp:txXfrm>
        <a:off x="1209819" y="3930051"/>
        <a:ext cx="7834363" cy="10474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95E4F-F8F8-48C8-BFAB-859CFA34D119}">
      <dsp:nvSpPr>
        <dsp:cNvPr id="0" name=""/>
        <dsp:cNvSpPr/>
      </dsp:nvSpPr>
      <dsp:spPr>
        <a:xfrm>
          <a:off x="0" y="0"/>
          <a:ext cx="6923876" cy="85046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C7E26D-8EFA-44AE-981E-FB76174E27C3}">
      <dsp:nvSpPr>
        <dsp:cNvPr id="0" name=""/>
        <dsp:cNvSpPr/>
      </dsp:nvSpPr>
      <dsp:spPr>
        <a:xfrm>
          <a:off x="257265" y="195347"/>
          <a:ext cx="467755" cy="4677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69AEF-F3C0-49CF-B779-6025788498FC}">
      <dsp:nvSpPr>
        <dsp:cNvPr id="0" name=""/>
        <dsp:cNvSpPr/>
      </dsp:nvSpPr>
      <dsp:spPr>
        <a:xfrm>
          <a:off x="982286" y="3992"/>
          <a:ext cx="5941589" cy="85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08" tIns="90008" rIns="90008" bIns="90008" numCol="1" spcCol="1270" anchor="ctr" anchorCtr="0">
          <a:noAutofit/>
        </a:bodyPr>
        <a:lstStyle/>
        <a:p>
          <a:pPr marL="0" lvl="0" indent="0" algn="l" defTabSz="844550">
            <a:lnSpc>
              <a:spcPct val="100000"/>
            </a:lnSpc>
            <a:spcBef>
              <a:spcPct val="0"/>
            </a:spcBef>
            <a:spcAft>
              <a:spcPct val="35000"/>
            </a:spcAft>
            <a:buNone/>
          </a:pPr>
          <a:r>
            <a:rPr lang="en-US" sz="1900" kern="1200" dirty="0"/>
            <a:t>General planting areas have decreased year-on-year. </a:t>
          </a:r>
        </a:p>
      </dsp:txBody>
      <dsp:txXfrm>
        <a:off x="982286" y="3992"/>
        <a:ext cx="5941589" cy="850464"/>
      </dsp:txXfrm>
    </dsp:sp>
    <dsp:sp modelId="{F60A6CE9-AD03-45DF-9F8A-19FCB8A2F7D4}">
      <dsp:nvSpPr>
        <dsp:cNvPr id="0" name=""/>
        <dsp:cNvSpPr/>
      </dsp:nvSpPr>
      <dsp:spPr>
        <a:xfrm>
          <a:off x="0" y="1067073"/>
          <a:ext cx="6923876" cy="85046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EFD66D-3D0A-4E2B-85A9-F1719072EA14}">
      <dsp:nvSpPr>
        <dsp:cNvPr id="0" name=""/>
        <dsp:cNvSpPr/>
      </dsp:nvSpPr>
      <dsp:spPr>
        <a:xfrm>
          <a:off x="257265" y="1258428"/>
          <a:ext cx="467755" cy="467755"/>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8394C0-A471-43EC-B890-9EC4C87C9332}">
      <dsp:nvSpPr>
        <dsp:cNvPr id="0" name=""/>
        <dsp:cNvSpPr/>
      </dsp:nvSpPr>
      <dsp:spPr>
        <a:xfrm>
          <a:off x="982286" y="1067073"/>
          <a:ext cx="5941589" cy="85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08" tIns="90008" rIns="90008" bIns="90008" numCol="1" spcCol="1270" anchor="ctr" anchorCtr="0">
          <a:noAutofit/>
        </a:bodyPr>
        <a:lstStyle/>
        <a:p>
          <a:pPr marL="0" lvl="0" indent="0" algn="l" defTabSz="844550">
            <a:lnSpc>
              <a:spcPct val="100000"/>
            </a:lnSpc>
            <a:spcBef>
              <a:spcPct val="0"/>
            </a:spcBef>
            <a:spcAft>
              <a:spcPct val="35000"/>
            </a:spcAft>
            <a:buNone/>
          </a:pPr>
          <a:r>
            <a:rPr lang="en-US" sz="1900" kern="1200" dirty="0"/>
            <a:t>Competing crop prices have disincentivized sesame production. </a:t>
          </a:r>
        </a:p>
      </dsp:txBody>
      <dsp:txXfrm>
        <a:off x="982286" y="1067073"/>
        <a:ext cx="5941589" cy="850464"/>
      </dsp:txXfrm>
    </dsp:sp>
    <dsp:sp modelId="{0E0E51AC-7518-4B87-9B31-569277BF28B3}">
      <dsp:nvSpPr>
        <dsp:cNvPr id="0" name=""/>
        <dsp:cNvSpPr/>
      </dsp:nvSpPr>
      <dsp:spPr>
        <a:xfrm>
          <a:off x="0" y="2130154"/>
          <a:ext cx="6923876" cy="85046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D73652-8251-4793-9D95-A0934BC3A83A}">
      <dsp:nvSpPr>
        <dsp:cNvPr id="0" name=""/>
        <dsp:cNvSpPr/>
      </dsp:nvSpPr>
      <dsp:spPr>
        <a:xfrm>
          <a:off x="298512" y="2321508"/>
          <a:ext cx="467755" cy="4677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2AEDA4-A37B-4366-A130-8F519B6D2479}">
      <dsp:nvSpPr>
        <dsp:cNvPr id="0" name=""/>
        <dsp:cNvSpPr/>
      </dsp:nvSpPr>
      <dsp:spPr>
        <a:xfrm>
          <a:off x="982286" y="2130154"/>
          <a:ext cx="5941589" cy="85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08" tIns="90008" rIns="90008" bIns="90008" numCol="1" spcCol="1270" anchor="ctr" anchorCtr="0">
          <a:noAutofit/>
        </a:bodyPr>
        <a:lstStyle/>
        <a:p>
          <a:pPr marL="0" lvl="0" indent="0" algn="l" defTabSz="844550">
            <a:lnSpc>
              <a:spcPct val="100000"/>
            </a:lnSpc>
            <a:spcBef>
              <a:spcPct val="0"/>
            </a:spcBef>
            <a:spcAft>
              <a:spcPct val="35000"/>
            </a:spcAft>
            <a:buNone/>
          </a:pPr>
          <a:r>
            <a:rPr lang="en-US" sz="1900" kern="1200" dirty="0"/>
            <a:t>Is </a:t>
          </a:r>
          <a:r>
            <a:rPr lang="en-US" sz="1900" kern="1200" dirty="0" err="1"/>
            <a:t>Brasil</a:t>
          </a:r>
          <a:r>
            <a:rPr lang="en-US" sz="1900" kern="1200" dirty="0"/>
            <a:t> the global swing producer we hoped?  </a:t>
          </a:r>
        </a:p>
      </dsp:txBody>
      <dsp:txXfrm>
        <a:off x="982286" y="2130154"/>
        <a:ext cx="5941589" cy="850464"/>
      </dsp:txXfrm>
    </dsp:sp>
    <dsp:sp modelId="{0C96FEAC-8926-434B-8C45-F315983E6887}">
      <dsp:nvSpPr>
        <dsp:cNvPr id="0" name=""/>
        <dsp:cNvSpPr/>
      </dsp:nvSpPr>
      <dsp:spPr>
        <a:xfrm>
          <a:off x="0" y="3193234"/>
          <a:ext cx="6923876" cy="85046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4F0666-ED71-4F7A-BD7E-B3FC02F39C46}">
      <dsp:nvSpPr>
        <dsp:cNvPr id="0" name=""/>
        <dsp:cNvSpPr/>
      </dsp:nvSpPr>
      <dsp:spPr>
        <a:xfrm>
          <a:off x="257265" y="3384589"/>
          <a:ext cx="467755" cy="4677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30757C-42CA-455E-802F-04853FF34294}">
      <dsp:nvSpPr>
        <dsp:cNvPr id="0" name=""/>
        <dsp:cNvSpPr/>
      </dsp:nvSpPr>
      <dsp:spPr>
        <a:xfrm>
          <a:off x="982286" y="3193234"/>
          <a:ext cx="5941589" cy="85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08" tIns="90008" rIns="90008" bIns="90008" numCol="1" spcCol="1270" anchor="ctr" anchorCtr="0">
          <a:noAutofit/>
        </a:bodyPr>
        <a:lstStyle/>
        <a:p>
          <a:pPr marL="0" lvl="0" indent="0" algn="l" defTabSz="844550">
            <a:lnSpc>
              <a:spcPct val="100000"/>
            </a:lnSpc>
            <a:spcBef>
              <a:spcPct val="0"/>
            </a:spcBef>
            <a:spcAft>
              <a:spcPct val="35000"/>
            </a:spcAft>
            <a:buNone/>
          </a:pPr>
          <a:endParaRPr lang="en-US" sz="1900" kern="1200" dirty="0"/>
        </a:p>
      </dsp:txBody>
      <dsp:txXfrm>
        <a:off x="982286" y="3193234"/>
        <a:ext cx="5941589" cy="850464"/>
      </dsp:txXfrm>
    </dsp:sp>
    <dsp:sp modelId="{D5FFA3BC-813F-4E5A-87BE-325B564A9456}">
      <dsp:nvSpPr>
        <dsp:cNvPr id="0" name=""/>
        <dsp:cNvSpPr/>
      </dsp:nvSpPr>
      <dsp:spPr>
        <a:xfrm>
          <a:off x="0" y="4235912"/>
          <a:ext cx="6923876" cy="85046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C6336C-39C9-476B-8924-53AF9FA0D2A9}">
      <dsp:nvSpPr>
        <dsp:cNvPr id="0" name=""/>
        <dsp:cNvSpPr/>
      </dsp:nvSpPr>
      <dsp:spPr>
        <a:xfrm>
          <a:off x="257265" y="4447670"/>
          <a:ext cx="467755" cy="467755"/>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22996B-BF9A-4D4F-B6D7-6521E63EAA84}">
      <dsp:nvSpPr>
        <dsp:cNvPr id="0" name=""/>
        <dsp:cNvSpPr/>
      </dsp:nvSpPr>
      <dsp:spPr>
        <a:xfrm>
          <a:off x="982286" y="4256315"/>
          <a:ext cx="5941589" cy="85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0008" tIns="90008" rIns="90008" bIns="90008" numCol="1" spcCol="1270" anchor="ctr" anchorCtr="0">
          <a:noAutofit/>
        </a:bodyPr>
        <a:lstStyle/>
        <a:p>
          <a:pPr marL="0" lvl="0" indent="0" algn="l" defTabSz="844550">
            <a:lnSpc>
              <a:spcPct val="100000"/>
            </a:lnSpc>
            <a:spcBef>
              <a:spcPct val="0"/>
            </a:spcBef>
            <a:spcAft>
              <a:spcPct val="35000"/>
            </a:spcAft>
            <a:buNone/>
          </a:pPr>
          <a:r>
            <a:rPr lang="en-US" sz="1900" kern="1200" dirty="0"/>
            <a:t>Most countries are facing logistical challenges but also some opportunities. </a:t>
          </a:r>
        </a:p>
      </dsp:txBody>
      <dsp:txXfrm>
        <a:off x="982286" y="4256315"/>
        <a:ext cx="5941589" cy="85046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0.86754</cdr:x>
      <cdr:y>0.20046</cdr:y>
    </cdr:from>
    <cdr:to>
      <cdr:x>0.95795</cdr:x>
      <cdr:y>0.37123</cdr:y>
    </cdr:to>
    <cdr:pic>
      <cdr:nvPicPr>
        <cdr:cNvPr id="4" name="Graphic 3" descr="Badge Question Mark with solid fill">
          <a:extLst xmlns:a="http://schemas.openxmlformats.org/drawingml/2006/main">
            <a:ext uri="{FF2B5EF4-FFF2-40B4-BE49-F238E27FC236}">
              <a16:creationId xmlns:a16="http://schemas.microsoft.com/office/drawing/2014/main" id="{5D34E17A-D24E-41AE-A03F-892F927C9F2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a:off x="6785810" y="830180"/>
          <a:ext cx="707189" cy="707189"/>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419"/>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B7ABF2-6531-4624-B36A-1F8FB6DFB7BE}" type="datetimeFigureOut">
              <a:rPr lang="es-419" smtClean="0"/>
              <a:t>20/10/2021</a:t>
            </a:fld>
            <a:endParaRPr lang="es-419"/>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419"/>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419"/>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419"/>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EBA9F-00C5-4513-93DC-6A03E8106C86}" type="slidenum">
              <a:rPr lang="es-419" smtClean="0"/>
              <a:t>‹#›</a:t>
            </a:fld>
            <a:endParaRPr lang="es-419"/>
          </a:p>
        </p:txBody>
      </p:sp>
    </p:spTree>
    <p:extLst>
      <p:ext uri="{BB962C8B-B14F-4D97-AF65-F5344CB8AC3E}">
        <p14:creationId xmlns:p14="http://schemas.microsoft.com/office/powerpoint/2010/main" val="106251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338078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3466375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39156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2815961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0625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3557485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1656277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252721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2969255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03716E-30E0-4C19-AF4D-6DBF6FEB48B2}"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101504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03716E-30E0-4C19-AF4D-6DBF6FEB48B2}"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1511780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03716E-30E0-4C19-AF4D-6DBF6FEB48B2}"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3750856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03716E-30E0-4C19-AF4D-6DBF6FEB48B2}"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167878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3716E-30E0-4C19-AF4D-6DBF6FEB48B2}"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212804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003716E-30E0-4C19-AF4D-6DBF6FEB48B2}"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1776794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03716E-30E0-4C19-AF4D-6DBF6FEB48B2}"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4AD093-745E-429F-A5A3-FA555F853604}" type="slidenum">
              <a:rPr lang="en-US" smtClean="0"/>
              <a:t>‹#›</a:t>
            </a:fld>
            <a:endParaRPr lang="en-US"/>
          </a:p>
        </p:txBody>
      </p:sp>
    </p:spTree>
    <p:extLst>
      <p:ext uri="{BB962C8B-B14F-4D97-AF65-F5344CB8AC3E}">
        <p14:creationId xmlns:p14="http://schemas.microsoft.com/office/powerpoint/2010/main" val="22128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03716E-30E0-4C19-AF4D-6DBF6FEB48B2}" type="datetimeFigureOut">
              <a:rPr lang="en-US" smtClean="0"/>
              <a:t>10/20/2021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4AD093-745E-429F-A5A3-FA555F853604}" type="slidenum">
              <a:rPr lang="en-US" smtClean="0"/>
              <a:t>‹#›</a:t>
            </a:fld>
            <a:endParaRPr lang="en-US"/>
          </a:p>
        </p:txBody>
      </p:sp>
    </p:spTree>
    <p:extLst>
      <p:ext uri="{BB962C8B-B14F-4D97-AF65-F5344CB8AC3E}">
        <p14:creationId xmlns:p14="http://schemas.microsoft.com/office/powerpoint/2010/main" val="3286989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52.pn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2ABF1-CF77-447F-896B-4C959D6A8250}"/>
              </a:ext>
            </a:extLst>
          </p:cNvPr>
          <p:cNvSpPr>
            <a:spLocks noGrp="1"/>
          </p:cNvSpPr>
          <p:nvPr>
            <p:ph type="ctrTitle"/>
          </p:nvPr>
        </p:nvSpPr>
        <p:spPr/>
        <p:txBody>
          <a:bodyPr>
            <a:normAutofit fontScale="90000"/>
          </a:bodyPr>
          <a:lstStyle/>
          <a:p>
            <a:r>
              <a:rPr lang="en-US" dirty="0"/>
              <a:t>LATAM Sesame Seed Market Outlook</a:t>
            </a:r>
          </a:p>
        </p:txBody>
      </p:sp>
      <p:sp>
        <p:nvSpPr>
          <p:cNvPr id="3" name="Subtitle 2">
            <a:extLst>
              <a:ext uri="{FF2B5EF4-FFF2-40B4-BE49-F238E27FC236}">
                <a16:creationId xmlns:a16="http://schemas.microsoft.com/office/drawing/2014/main" id="{36C5D553-6C61-426B-8F50-D63EF357A9B0}"/>
              </a:ext>
            </a:extLst>
          </p:cNvPr>
          <p:cNvSpPr>
            <a:spLocks noGrp="1"/>
          </p:cNvSpPr>
          <p:nvPr>
            <p:ph type="subTitle" idx="1"/>
          </p:nvPr>
        </p:nvSpPr>
        <p:spPr/>
        <p:txBody>
          <a:bodyPr/>
          <a:lstStyle/>
          <a:p>
            <a:r>
              <a:rPr lang="en-US"/>
              <a:t>Suhel Turjman</a:t>
            </a:r>
          </a:p>
        </p:txBody>
      </p:sp>
      <p:pic>
        <p:nvPicPr>
          <p:cNvPr id="4" name="Picture 2" descr="http://www.uhi.com.gt/user_files/cms/uploads/semillas_universales%5b1%5d1.png">
            <a:extLst>
              <a:ext uri="{FF2B5EF4-FFF2-40B4-BE49-F238E27FC236}">
                <a16:creationId xmlns:a16="http://schemas.microsoft.com/office/drawing/2014/main" id="{038373B6-B10A-4060-85A8-87E8AB6B24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7405" y="4599282"/>
            <a:ext cx="2014595" cy="20145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012156"/>
      </p:ext>
    </p:extLst>
  </p:cSld>
  <p:clrMapOvr>
    <a:masterClrMapping/>
  </p:clrMapOvr>
  <mc:AlternateContent xmlns:mc="http://schemas.openxmlformats.org/markup-compatibility/2006" xmlns:p14="http://schemas.microsoft.com/office/powerpoint/2010/main">
    <mc:Choice Requires="p14">
      <p:transition spd="slow" p14:dur="2000" advTm="22851"/>
    </mc:Choice>
    <mc:Fallback xmlns="">
      <p:transition spd="slow" advTm="2285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E9BE7-23F8-4CB6-BEDC-603A603B3C8A}"/>
              </a:ext>
            </a:extLst>
          </p:cNvPr>
          <p:cNvSpPr>
            <a:spLocks noGrp="1"/>
          </p:cNvSpPr>
          <p:nvPr>
            <p:ph type="title"/>
          </p:nvPr>
        </p:nvSpPr>
        <p:spPr/>
        <p:txBody>
          <a:bodyPr/>
          <a:lstStyle/>
          <a:p>
            <a:r>
              <a:rPr lang="es-419"/>
              <a:t>Year-on-year exports of sesame products</a:t>
            </a:r>
            <a:endParaRPr lang="es-419" dirty="0"/>
          </a:p>
        </p:txBody>
      </p:sp>
      <p:graphicFrame>
        <p:nvGraphicFramePr>
          <p:cNvPr id="8" name="Table 7">
            <a:extLst>
              <a:ext uri="{FF2B5EF4-FFF2-40B4-BE49-F238E27FC236}">
                <a16:creationId xmlns:a16="http://schemas.microsoft.com/office/drawing/2014/main" id="{E2DF9744-7D73-4A68-886C-7D80D6F528BF}"/>
              </a:ext>
            </a:extLst>
          </p:cNvPr>
          <p:cNvGraphicFramePr>
            <a:graphicFrameLocks noGrp="1"/>
          </p:cNvGraphicFramePr>
          <p:nvPr>
            <p:extLst>
              <p:ext uri="{D42A27DB-BD31-4B8C-83A1-F6EECF244321}">
                <p14:modId xmlns:p14="http://schemas.microsoft.com/office/powerpoint/2010/main" val="460421611"/>
              </p:ext>
            </p:extLst>
          </p:nvPr>
        </p:nvGraphicFramePr>
        <p:xfrm>
          <a:off x="677333" y="1472339"/>
          <a:ext cx="9111242" cy="3455261"/>
        </p:xfrm>
        <a:graphic>
          <a:graphicData uri="http://schemas.openxmlformats.org/drawingml/2006/table">
            <a:tbl>
              <a:tblPr/>
              <a:tblGrid>
                <a:gridCol w="2011350">
                  <a:extLst>
                    <a:ext uri="{9D8B030D-6E8A-4147-A177-3AD203B41FA5}">
                      <a16:colId xmlns:a16="http://schemas.microsoft.com/office/drawing/2014/main" val="1221609982"/>
                    </a:ext>
                  </a:extLst>
                </a:gridCol>
                <a:gridCol w="1873822">
                  <a:extLst>
                    <a:ext uri="{9D8B030D-6E8A-4147-A177-3AD203B41FA5}">
                      <a16:colId xmlns:a16="http://schemas.microsoft.com/office/drawing/2014/main" val="2651595946"/>
                    </a:ext>
                  </a:extLst>
                </a:gridCol>
                <a:gridCol w="1684720">
                  <a:extLst>
                    <a:ext uri="{9D8B030D-6E8A-4147-A177-3AD203B41FA5}">
                      <a16:colId xmlns:a16="http://schemas.microsoft.com/office/drawing/2014/main" val="3027155782"/>
                    </a:ext>
                  </a:extLst>
                </a:gridCol>
                <a:gridCol w="1767651">
                  <a:extLst>
                    <a:ext uri="{9D8B030D-6E8A-4147-A177-3AD203B41FA5}">
                      <a16:colId xmlns:a16="http://schemas.microsoft.com/office/drawing/2014/main" val="2113232862"/>
                    </a:ext>
                  </a:extLst>
                </a:gridCol>
                <a:gridCol w="1773699">
                  <a:extLst>
                    <a:ext uri="{9D8B030D-6E8A-4147-A177-3AD203B41FA5}">
                      <a16:colId xmlns:a16="http://schemas.microsoft.com/office/drawing/2014/main" val="3682519330"/>
                    </a:ext>
                  </a:extLst>
                </a:gridCol>
              </a:tblGrid>
              <a:tr h="649119">
                <a:tc>
                  <a:txBody>
                    <a:bodyPr/>
                    <a:lstStyle/>
                    <a:p>
                      <a:pPr algn="ctr" fontAlgn="ctr"/>
                      <a:r>
                        <a:rPr lang="en-US" sz="1400" b="1" i="0" u="none" strike="noStrike" dirty="0">
                          <a:solidFill>
                            <a:srgbClr val="FFFFFF"/>
                          </a:solidFill>
                          <a:effectLst/>
                          <a:latin typeface="Calibri" panose="020F0502020204030204" pitchFamily="34" charset="0"/>
                        </a:rPr>
                        <a:t>Product</a:t>
                      </a:r>
                    </a:p>
                  </a:txBody>
                  <a:tcPr marL="9525" marR="9525" marT="9525" marB="0" anchor="ctr">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70AD47"/>
                    </a:solidFill>
                  </a:tcPr>
                </a:tc>
                <a:tc>
                  <a:txBody>
                    <a:bodyPr/>
                    <a:lstStyle/>
                    <a:p>
                      <a:pPr algn="ctr" fontAlgn="ctr"/>
                      <a:r>
                        <a:rPr lang="en-US" sz="1400" b="1" i="0" u="none" strike="noStrike">
                          <a:solidFill>
                            <a:srgbClr val="FFFFFF"/>
                          </a:solidFill>
                          <a:effectLst/>
                          <a:latin typeface="Calibri" panose="020F0502020204030204" pitchFamily="34" charset="0"/>
                        </a:rPr>
                        <a:t>2020 (kgs)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70AD47"/>
                    </a:solidFill>
                  </a:tcPr>
                </a:tc>
                <a:tc>
                  <a:txBody>
                    <a:bodyPr/>
                    <a:lstStyle/>
                    <a:p>
                      <a:pPr algn="ctr" fontAlgn="ctr"/>
                      <a:r>
                        <a:rPr lang="en-US" sz="1400" b="1" i="0" u="none" strike="noStrike">
                          <a:solidFill>
                            <a:srgbClr val="FFFFFF"/>
                          </a:solidFill>
                          <a:effectLst/>
                          <a:latin typeface="Calibri" panose="020F0502020204030204" pitchFamily="34" charset="0"/>
                        </a:rPr>
                        <a:t>2021 (kgs)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70AD47"/>
                    </a:solidFill>
                  </a:tcPr>
                </a:tc>
                <a:tc>
                  <a:txBody>
                    <a:bodyPr/>
                    <a:lstStyle/>
                    <a:p>
                      <a:pPr algn="ctr" fontAlgn="ctr"/>
                      <a:r>
                        <a:rPr lang="en-US" sz="1400" b="1" i="0" u="none" strike="noStrike" dirty="0">
                          <a:solidFill>
                            <a:srgbClr val="FFFFFF"/>
                          </a:solidFill>
                          <a:effectLst/>
                          <a:latin typeface="Calibri" panose="020F0502020204030204" pitchFamily="34" charset="0"/>
                        </a:rPr>
                        <a:t>2020 natural throughput (kgs)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70AD47"/>
                    </a:solidFill>
                  </a:tcPr>
                </a:tc>
                <a:tc>
                  <a:txBody>
                    <a:bodyPr/>
                    <a:lstStyle/>
                    <a:p>
                      <a:pPr algn="ctr" fontAlgn="ctr"/>
                      <a:r>
                        <a:rPr lang="en-US" sz="1400" b="1" i="0" u="none" strike="noStrike" dirty="0">
                          <a:solidFill>
                            <a:srgbClr val="FFFFFF"/>
                          </a:solidFill>
                          <a:effectLst/>
                          <a:latin typeface="Calibri" panose="020F0502020204030204" pitchFamily="34" charset="0"/>
                        </a:rPr>
                        <a:t>2021 natural throughput (kgs)</a:t>
                      </a:r>
                    </a:p>
                  </a:txBody>
                  <a:tcPr marL="9525" marR="9525" marT="9525" marB="0" anchor="ctr">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2737945970"/>
                  </a:ext>
                </a:extLst>
              </a:tr>
              <a:tr h="587451">
                <a:tc>
                  <a:txBody>
                    <a:bodyPr/>
                    <a:lstStyle/>
                    <a:p>
                      <a:pPr algn="ctr" fontAlgn="b"/>
                      <a:r>
                        <a:rPr lang="en-US" sz="1400" b="1" i="0" u="none" strike="noStrike" dirty="0">
                          <a:solidFill>
                            <a:srgbClr val="000000"/>
                          </a:solidFill>
                          <a:effectLst/>
                          <a:latin typeface="Calibri" panose="020F0502020204030204" pitchFamily="34" charset="0"/>
                        </a:rPr>
                        <a:t>Hulled sesame seed</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7,130,349.17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4,419,525.50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8,695,547.77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5,389,665.24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extLst>
                  <a:ext uri="{0D108BD9-81ED-4DB2-BD59-A6C34878D82A}">
                    <a16:rowId xmlns:a16="http://schemas.microsoft.com/office/drawing/2014/main" val="1521531755"/>
                  </a:ext>
                </a:extLst>
              </a:tr>
              <a:tr h="456338">
                <a:tc>
                  <a:txBody>
                    <a:bodyPr/>
                    <a:lstStyle/>
                    <a:p>
                      <a:pPr algn="ctr" fontAlgn="b"/>
                      <a:r>
                        <a:rPr lang="en-US" sz="1400" b="1" i="0" u="none" strike="noStrike" dirty="0">
                          <a:solidFill>
                            <a:srgbClr val="000000"/>
                          </a:solidFill>
                          <a:effectLst/>
                          <a:latin typeface="Calibri" panose="020F0502020204030204" pitchFamily="34" charset="0"/>
                        </a:rPr>
                        <a:t>Natural sesame seed</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                     4,240,681.81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                4,575,956.15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                    4,463,875.59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                 4,816,795.95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extLst>
                  <a:ext uri="{0D108BD9-81ED-4DB2-BD59-A6C34878D82A}">
                    <a16:rowId xmlns:a16="http://schemas.microsoft.com/office/drawing/2014/main" val="1652924003"/>
                  </a:ext>
                </a:extLst>
              </a:tr>
              <a:tr h="587451">
                <a:tc>
                  <a:txBody>
                    <a:bodyPr/>
                    <a:lstStyle/>
                    <a:p>
                      <a:pPr algn="ctr" fontAlgn="b"/>
                      <a:r>
                        <a:rPr lang="en-US" sz="1400" b="1" i="0" u="none" strike="noStrike">
                          <a:solidFill>
                            <a:srgbClr val="000000"/>
                          </a:solidFill>
                          <a:effectLst/>
                          <a:latin typeface="Calibri" panose="020F0502020204030204" pitchFamily="34" charset="0"/>
                        </a:rPr>
                        <a:t>Sesame seed oils</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dirty="0">
                          <a:solidFill>
                            <a:srgbClr val="000000"/>
                          </a:solidFill>
                          <a:effectLst/>
                          <a:latin typeface="Calibri" panose="020F0502020204030204" pitchFamily="34" charset="0"/>
                        </a:rPr>
                        <a:t>                  15,076,289.79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dirty="0">
                          <a:solidFill>
                            <a:srgbClr val="000000"/>
                          </a:solidFill>
                          <a:effectLst/>
                          <a:latin typeface="Calibri" panose="020F0502020204030204" pitchFamily="34" charset="0"/>
                        </a:rPr>
                        <a:t>             10,000,363.89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28,992,864.98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tc>
                  <a:txBody>
                    <a:bodyPr/>
                    <a:lstStyle/>
                    <a:p>
                      <a:pPr algn="ctr" fontAlgn="b"/>
                      <a:r>
                        <a:rPr lang="en-US" sz="1400" b="0" i="0" u="none" strike="noStrike">
                          <a:solidFill>
                            <a:srgbClr val="000000"/>
                          </a:solidFill>
                          <a:effectLst/>
                          <a:latin typeface="Calibri" panose="020F0502020204030204" pitchFamily="34" charset="0"/>
                        </a:rPr>
                        <a:t>              19,231,469.02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6E0B4"/>
                    </a:solidFill>
                  </a:tcPr>
                </a:tc>
                <a:extLst>
                  <a:ext uri="{0D108BD9-81ED-4DB2-BD59-A6C34878D82A}">
                    <a16:rowId xmlns:a16="http://schemas.microsoft.com/office/drawing/2014/main" val="2598235195"/>
                  </a:ext>
                </a:extLst>
              </a:tr>
              <a:tr h="587451">
                <a:tc>
                  <a:txBody>
                    <a:bodyPr/>
                    <a:lstStyle/>
                    <a:p>
                      <a:pPr algn="ctr" fontAlgn="b"/>
                      <a:r>
                        <a:rPr lang="en-US" sz="1400" b="1" i="0" u="none" strike="noStrike">
                          <a:solidFill>
                            <a:srgbClr val="000000"/>
                          </a:solidFill>
                          <a:effectLst/>
                          <a:latin typeface="Calibri" panose="020F0502020204030204" pitchFamily="34" charset="0"/>
                        </a:rPr>
                        <a:t>Tahini</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                  13,059,847.35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             10,364,371.93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2EFDA"/>
                    </a:solidFill>
                  </a:tcPr>
                </a:tc>
                <a:tc>
                  <a:txBody>
                    <a:bodyPr/>
                    <a:lstStyle/>
                    <a:p>
                      <a:pPr algn="ctr" fontAlgn="b"/>
                      <a:r>
                        <a:rPr lang="en-US" sz="1400" b="0" i="0" u="none" strike="noStrike" dirty="0">
                          <a:solidFill>
                            <a:srgbClr val="000000"/>
                          </a:solidFill>
                          <a:effectLst/>
                          <a:latin typeface="Calibri" panose="020F0502020204030204" pitchFamily="34" charset="0"/>
                        </a:rPr>
                        <a:t>                 16,960,840.71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tc>
                  <a:txBody>
                    <a:bodyPr/>
                    <a:lstStyle/>
                    <a:p>
                      <a:pPr algn="ctr" fontAlgn="b"/>
                      <a:r>
                        <a:rPr lang="en-US" sz="1400" b="0" i="0" u="none" strike="noStrike">
                          <a:solidFill>
                            <a:srgbClr val="000000"/>
                          </a:solidFill>
                          <a:effectLst/>
                          <a:latin typeface="Calibri" panose="020F0502020204030204" pitchFamily="34" charset="0"/>
                        </a:rPr>
                        <a:t>              13,460,223.29 </a:t>
                      </a:r>
                    </a:p>
                  </a:txBody>
                  <a:tcPr marL="9525" marR="9525" marT="952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2EFDA"/>
                    </a:solidFill>
                  </a:tcPr>
                </a:tc>
                <a:extLst>
                  <a:ext uri="{0D108BD9-81ED-4DB2-BD59-A6C34878D82A}">
                    <a16:rowId xmlns:a16="http://schemas.microsoft.com/office/drawing/2014/main" val="1143852072"/>
                  </a:ext>
                </a:extLst>
              </a:tr>
              <a:tr h="587451">
                <a:tc>
                  <a:txBody>
                    <a:bodyPr/>
                    <a:lstStyle/>
                    <a:p>
                      <a:pPr algn="ctr" fontAlgn="b"/>
                      <a:r>
                        <a:rPr lang="en-US" sz="1400" b="1" i="0" u="sng" strike="noStrike">
                          <a:solidFill>
                            <a:srgbClr val="000000"/>
                          </a:solidFill>
                          <a:effectLst/>
                          <a:latin typeface="Calibri" panose="020F0502020204030204" pitchFamily="34" charset="0"/>
                        </a:rPr>
                        <a:t>Total</a:t>
                      </a:r>
                    </a:p>
                  </a:txBody>
                  <a:tcPr marL="9525" marR="9525" marT="952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6E0B4"/>
                    </a:solidFill>
                  </a:tcPr>
                </a:tc>
                <a:tc>
                  <a:txBody>
                    <a:bodyPr/>
                    <a:lstStyle/>
                    <a:p>
                      <a:pPr algn="ctr" fontAlgn="b"/>
                      <a:r>
                        <a:rPr lang="en-US" sz="1400" b="1" i="0" u="none" strike="noStrike">
                          <a:solidFill>
                            <a:srgbClr val="000000"/>
                          </a:solidFill>
                          <a:effectLst/>
                          <a:latin typeface="Calibri" panose="020F0502020204030204" pitchFamily="34" charset="0"/>
                        </a:rPr>
                        <a:t>                  39,507,168.12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6E0B4"/>
                    </a:solidFill>
                  </a:tcPr>
                </a:tc>
                <a:tc>
                  <a:txBody>
                    <a:bodyPr/>
                    <a:lstStyle/>
                    <a:p>
                      <a:pPr algn="ctr" fontAlgn="b"/>
                      <a:r>
                        <a:rPr lang="en-US" sz="1400" b="1" i="0" u="none" strike="noStrike">
                          <a:solidFill>
                            <a:srgbClr val="000000"/>
                          </a:solidFill>
                          <a:effectLst/>
                          <a:latin typeface="Calibri" panose="020F0502020204030204" pitchFamily="34" charset="0"/>
                        </a:rPr>
                        <a:t>             29,360,217.47 </a:t>
                      </a:r>
                    </a:p>
                  </a:txBody>
                  <a:tcPr marL="9525" marR="9525" marT="9525" marB="0" anchor="ctr">
                    <a:lnL w="63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C6E0B4"/>
                    </a:solidFill>
                  </a:tcPr>
                </a:tc>
                <a:tc>
                  <a:txBody>
                    <a:bodyPr/>
                    <a:lstStyle/>
                    <a:p>
                      <a:pPr algn="ctr" fontAlgn="b"/>
                      <a:r>
                        <a:rPr lang="en-US" sz="1400" b="1" i="0" u="none" strike="noStrike" dirty="0">
                          <a:solidFill>
                            <a:srgbClr val="000000"/>
                          </a:solidFill>
                          <a:effectLst/>
                          <a:latin typeface="Calibri" panose="020F0502020204030204" pitchFamily="34" charset="0"/>
                        </a:rPr>
                        <a:t>                 59,113,129.05 </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tc>
                  <a:txBody>
                    <a:bodyPr/>
                    <a:lstStyle/>
                    <a:p>
                      <a:pPr algn="ctr" fontAlgn="b"/>
                      <a:r>
                        <a:rPr lang="en-US" sz="1400" b="1" i="0" u="none" strike="noStrike" dirty="0">
                          <a:solidFill>
                            <a:srgbClr val="000000"/>
                          </a:solidFill>
                          <a:effectLst/>
                          <a:latin typeface="Calibri" panose="020F0502020204030204" pitchFamily="34" charset="0"/>
                        </a:rPr>
                        <a:t>              42,898,153.50 </a:t>
                      </a:r>
                    </a:p>
                  </a:txBody>
                  <a:tcPr marL="9525" marR="9525" marT="9525" marB="0" anchor="ctr">
                    <a:lnL w="635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6E0B4"/>
                    </a:solidFill>
                  </a:tcPr>
                </a:tc>
                <a:extLst>
                  <a:ext uri="{0D108BD9-81ED-4DB2-BD59-A6C34878D82A}">
                    <a16:rowId xmlns:a16="http://schemas.microsoft.com/office/drawing/2014/main" val="3475338492"/>
                  </a:ext>
                </a:extLst>
              </a:tr>
            </a:tbl>
          </a:graphicData>
        </a:graphic>
      </p:graphicFrame>
      <p:sp>
        <p:nvSpPr>
          <p:cNvPr id="22" name="TextBox 21">
            <a:extLst>
              <a:ext uri="{FF2B5EF4-FFF2-40B4-BE49-F238E27FC236}">
                <a16:creationId xmlns:a16="http://schemas.microsoft.com/office/drawing/2014/main" id="{AB1FC405-83DD-4F9E-8357-5BA8E5327281}"/>
              </a:ext>
            </a:extLst>
          </p:cNvPr>
          <p:cNvSpPr txBox="1"/>
          <p:nvPr/>
        </p:nvSpPr>
        <p:spPr>
          <a:xfrm>
            <a:off x="677333" y="5082453"/>
            <a:ext cx="6100010" cy="707886"/>
          </a:xfrm>
          <a:prstGeom prst="rect">
            <a:avLst/>
          </a:prstGeom>
          <a:noFill/>
        </p:spPr>
        <p:txBody>
          <a:bodyPr wrap="square">
            <a:spAutoFit/>
          </a:bodyPr>
          <a:lstStyle/>
          <a:p>
            <a:pPr algn="l" fontAlgn="b"/>
            <a:r>
              <a:rPr lang="en-US" sz="1000" b="1" u="none" strike="noStrike" dirty="0">
                <a:effectLst/>
                <a:latin typeface="Calibri" panose="020F0502020204030204" pitchFamily="34" charset="0"/>
                <a:cs typeface="Calibri" panose="020F0502020204030204" pitchFamily="34" charset="0"/>
              </a:rPr>
              <a:t>Note: Natural throughput = natural seed used to process products</a:t>
            </a:r>
          </a:p>
          <a:p>
            <a:pPr algn="l" fontAlgn="b"/>
            <a:r>
              <a:rPr lang="en-US" sz="1000" b="1" u="none" strike="noStrike" dirty="0">
                <a:effectLst/>
                <a:latin typeface="Calibri" panose="020F0502020204030204" pitchFamily="34" charset="0"/>
                <a:cs typeface="Calibri" panose="020F0502020204030204" pitchFamily="34" charset="0"/>
              </a:rPr>
              <a:t>*Assumptions: 18% hulling manufacturing loss, 5% natural loss, 23% tahini manufacturing loss </a:t>
            </a:r>
            <a:r>
              <a:rPr lang="en-US" sz="1000" b="1" dirty="0">
                <a:latin typeface="Calibri" panose="020F0502020204030204" pitchFamily="34" charset="0"/>
                <a:cs typeface="Calibri" panose="020F0502020204030204" pitchFamily="34" charset="0"/>
              </a:rPr>
              <a:t>52</a:t>
            </a:r>
            <a:r>
              <a:rPr lang="en-US" sz="1000" b="1" u="none" strike="noStrike" dirty="0">
                <a:effectLst/>
                <a:latin typeface="Calibri" panose="020F0502020204030204" pitchFamily="34" charset="0"/>
                <a:cs typeface="Calibri" panose="020F0502020204030204" pitchFamily="34" charset="0"/>
              </a:rPr>
              <a:t>% oil extraction rate.</a:t>
            </a:r>
          </a:p>
          <a:p>
            <a:pPr algn="l" fontAlgn="b"/>
            <a:r>
              <a:rPr lang="en-US" sz="1000" b="1" dirty="0">
                <a:latin typeface="Calibri" panose="020F0502020204030204" pitchFamily="34" charset="0"/>
                <a:cs typeface="Calibri" panose="020F0502020204030204" pitchFamily="34" charset="0"/>
              </a:rPr>
              <a:t>Exports of sesame product are to Aug. 2021.</a:t>
            </a:r>
            <a:endParaRPr lang="en-US" sz="1000" b="1" u="none" strike="noStrike"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2664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6C6C0-0A77-43F0-9619-36DF5F615CF3}"/>
              </a:ext>
            </a:extLst>
          </p:cNvPr>
          <p:cNvSpPr>
            <a:spLocks noGrp="1"/>
          </p:cNvSpPr>
          <p:nvPr>
            <p:ph type="title"/>
          </p:nvPr>
        </p:nvSpPr>
        <p:spPr/>
        <p:txBody>
          <a:bodyPr/>
          <a:lstStyle/>
          <a:p>
            <a:r>
              <a:rPr lang="en-US" dirty="0"/>
              <a:t>Local Production</a:t>
            </a:r>
          </a:p>
        </p:txBody>
      </p:sp>
      <p:graphicFrame>
        <p:nvGraphicFramePr>
          <p:cNvPr id="87" name="Content Placeholder 2">
            <a:extLst>
              <a:ext uri="{FF2B5EF4-FFF2-40B4-BE49-F238E27FC236}">
                <a16:creationId xmlns:a16="http://schemas.microsoft.com/office/drawing/2014/main" id="{977A5579-E20B-4E2C-8DCB-73231B4EA635}"/>
              </a:ext>
            </a:extLst>
          </p:cNvPr>
          <p:cNvGraphicFramePr>
            <a:graphicFrameLocks noGrp="1"/>
          </p:cNvGraphicFramePr>
          <p:nvPr>
            <p:ph idx="1"/>
            <p:extLst>
              <p:ext uri="{D42A27DB-BD31-4B8C-83A1-F6EECF244321}">
                <p14:modId xmlns:p14="http://schemas.microsoft.com/office/powerpoint/2010/main" val="10726339"/>
              </p:ext>
            </p:extLst>
          </p:nvPr>
        </p:nvGraphicFramePr>
        <p:xfrm>
          <a:off x="6410792" y="1303019"/>
          <a:ext cx="4996721" cy="4299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3" name="TextBox 82">
            <a:extLst>
              <a:ext uri="{FF2B5EF4-FFF2-40B4-BE49-F238E27FC236}">
                <a16:creationId xmlns:a16="http://schemas.microsoft.com/office/drawing/2014/main" id="{32AA3C46-17CA-431D-9815-45404DCA38A0}"/>
              </a:ext>
            </a:extLst>
          </p:cNvPr>
          <p:cNvSpPr txBox="1"/>
          <p:nvPr/>
        </p:nvSpPr>
        <p:spPr>
          <a:xfrm>
            <a:off x="575907" y="5602069"/>
            <a:ext cx="4628552" cy="461665"/>
          </a:xfrm>
          <a:prstGeom prst="rect">
            <a:avLst/>
          </a:prstGeom>
          <a:noFill/>
        </p:spPr>
        <p:txBody>
          <a:bodyPr wrap="square">
            <a:spAutoFit/>
          </a:bodyPr>
          <a:lstStyle/>
          <a:p>
            <a:r>
              <a:rPr lang="es-419" sz="1200" dirty="0" err="1"/>
              <a:t>Source</a:t>
            </a:r>
            <a:r>
              <a:rPr lang="es-419" sz="1200" dirty="0"/>
              <a:t>: </a:t>
            </a:r>
            <a:r>
              <a:rPr lang="es-419" sz="1200" dirty="0" err="1"/>
              <a:t>Elaborated</a:t>
            </a:r>
            <a:r>
              <a:rPr lang="es-419" sz="1200" dirty="0"/>
              <a:t> </a:t>
            </a:r>
            <a:r>
              <a:rPr lang="es-419" sz="1200" dirty="0" err="1"/>
              <a:t>by</a:t>
            </a:r>
            <a:r>
              <a:rPr lang="es-419" sz="1200" dirty="0"/>
              <a:t> </a:t>
            </a:r>
            <a:r>
              <a:rPr lang="es-419" sz="1200" dirty="0" err="1"/>
              <a:t>the</a:t>
            </a:r>
            <a:r>
              <a:rPr lang="es-419" sz="1200" dirty="0"/>
              <a:t> Servicio de </a:t>
            </a:r>
            <a:r>
              <a:rPr lang="es-419" sz="1200" dirty="0" err="1"/>
              <a:t>Informacion</a:t>
            </a:r>
            <a:r>
              <a:rPr lang="es-419" sz="1200" dirty="0"/>
              <a:t> Agroalimentaria y Pesquera (SIAP).</a:t>
            </a:r>
          </a:p>
        </p:txBody>
      </p:sp>
      <p:graphicFrame>
        <p:nvGraphicFramePr>
          <p:cNvPr id="85" name="Table 84">
            <a:extLst>
              <a:ext uri="{FF2B5EF4-FFF2-40B4-BE49-F238E27FC236}">
                <a16:creationId xmlns:a16="http://schemas.microsoft.com/office/drawing/2014/main" id="{4092456C-CE9F-4002-99F8-B82AD2389042}"/>
              </a:ext>
            </a:extLst>
          </p:cNvPr>
          <p:cNvGraphicFramePr>
            <a:graphicFrameLocks noGrp="1"/>
          </p:cNvGraphicFramePr>
          <p:nvPr>
            <p:extLst>
              <p:ext uri="{D42A27DB-BD31-4B8C-83A1-F6EECF244321}">
                <p14:modId xmlns:p14="http://schemas.microsoft.com/office/powerpoint/2010/main" val="1737823408"/>
              </p:ext>
            </p:extLst>
          </p:nvPr>
        </p:nvGraphicFramePr>
        <p:xfrm>
          <a:off x="329784" y="1303020"/>
          <a:ext cx="5561352" cy="4201124"/>
        </p:xfrm>
        <a:graphic>
          <a:graphicData uri="http://schemas.openxmlformats.org/drawingml/2006/table">
            <a:tbl>
              <a:tblPr/>
              <a:tblGrid>
                <a:gridCol w="1091961">
                  <a:extLst>
                    <a:ext uri="{9D8B030D-6E8A-4147-A177-3AD203B41FA5}">
                      <a16:colId xmlns:a16="http://schemas.microsoft.com/office/drawing/2014/main" val="2041384105"/>
                    </a:ext>
                  </a:extLst>
                </a:gridCol>
                <a:gridCol w="802312">
                  <a:extLst>
                    <a:ext uri="{9D8B030D-6E8A-4147-A177-3AD203B41FA5}">
                      <a16:colId xmlns:a16="http://schemas.microsoft.com/office/drawing/2014/main" val="4028266588"/>
                    </a:ext>
                  </a:extLst>
                </a:gridCol>
                <a:gridCol w="1055984">
                  <a:extLst>
                    <a:ext uri="{9D8B030D-6E8A-4147-A177-3AD203B41FA5}">
                      <a16:colId xmlns:a16="http://schemas.microsoft.com/office/drawing/2014/main" val="3753911885"/>
                    </a:ext>
                  </a:extLst>
                </a:gridCol>
                <a:gridCol w="866081">
                  <a:extLst>
                    <a:ext uri="{9D8B030D-6E8A-4147-A177-3AD203B41FA5}">
                      <a16:colId xmlns:a16="http://schemas.microsoft.com/office/drawing/2014/main" val="1937349709"/>
                    </a:ext>
                  </a:extLst>
                </a:gridCol>
                <a:gridCol w="1064034">
                  <a:extLst>
                    <a:ext uri="{9D8B030D-6E8A-4147-A177-3AD203B41FA5}">
                      <a16:colId xmlns:a16="http://schemas.microsoft.com/office/drawing/2014/main" val="2676625923"/>
                    </a:ext>
                  </a:extLst>
                </a:gridCol>
                <a:gridCol w="680980">
                  <a:extLst>
                    <a:ext uri="{9D8B030D-6E8A-4147-A177-3AD203B41FA5}">
                      <a16:colId xmlns:a16="http://schemas.microsoft.com/office/drawing/2014/main" val="666533013"/>
                    </a:ext>
                  </a:extLst>
                </a:gridCol>
              </a:tblGrid>
              <a:tr h="563227">
                <a:tc rowSpan="2">
                  <a:txBody>
                    <a:bodyPr/>
                    <a:lstStyle/>
                    <a:p>
                      <a:pPr algn="l" fontAlgn="t"/>
                      <a:r>
                        <a:rPr lang="en-US" sz="1100" b="1" i="0" u="none" strike="noStrike" dirty="0">
                          <a:solidFill>
                            <a:srgbClr val="404041"/>
                          </a:solidFill>
                          <a:effectLst/>
                          <a:latin typeface="Montserrat" panose="00000500000000000000" pitchFamily="2" charset="0"/>
                        </a:rPr>
                        <a:t>State</a:t>
                      </a:r>
                    </a:p>
                  </a:txBody>
                  <a:tcPr marL="90105" marR="90105" marT="45053" marB="45053">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gridSpan="2">
                  <a:txBody>
                    <a:bodyPr/>
                    <a:lstStyle/>
                    <a:p>
                      <a:pPr algn="ctr" fontAlgn="t"/>
                      <a:r>
                        <a:rPr lang="en-US" sz="1100" b="1" i="0" u="none" strike="noStrike">
                          <a:solidFill>
                            <a:srgbClr val="404041"/>
                          </a:solidFill>
                          <a:effectLst/>
                          <a:latin typeface="Montserrat" panose="00000500000000000000" pitchFamily="2" charset="0"/>
                        </a:rPr>
                        <a:t>Harvested area (hectares) </a:t>
                      </a:r>
                    </a:p>
                  </a:txBody>
                  <a:tcPr marL="90105" marR="90105" marT="45053" marB="45053">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hMerge="1">
                  <a:txBody>
                    <a:bodyPr/>
                    <a:lstStyle/>
                    <a:p>
                      <a:endParaRPr lang="es-419"/>
                    </a:p>
                  </a:txBody>
                  <a:tcPr/>
                </a:tc>
                <a:tc gridSpan="3">
                  <a:txBody>
                    <a:bodyPr/>
                    <a:lstStyle/>
                    <a:p>
                      <a:pPr algn="ctr" fontAlgn="t"/>
                      <a:r>
                        <a:rPr lang="en-US" sz="1100" b="1" i="0" u="none" strike="noStrike">
                          <a:solidFill>
                            <a:srgbClr val="404041"/>
                          </a:solidFill>
                          <a:effectLst/>
                          <a:latin typeface="Montserrat" panose="00000500000000000000" pitchFamily="2" charset="0"/>
                        </a:rPr>
                        <a:t>Production (MTs)</a:t>
                      </a:r>
                    </a:p>
                  </a:txBody>
                  <a:tcPr marL="90105" marR="90105" marT="45053" marB="45053">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hMerge="1">
                  <a:txBody>
                    <a:bodyPr/>
                    <a:lstStyle/>
                    <a:p>
                      <a:endParaRPr lang="es-419"/>
                    </a:p>
                  </a:txBody>
                  <a:tcPr/>
                </a:tc>
                <a:tc hMerge="1">
                  <a:txBody>
                    <a:bodyPr/>
                    <a:lstStyle/>
                    <a:p>
                      <a:endParaRPr lang="es-419"/>
                    </a:p>
                  </a:txBody>
                  <a:tcPr/>
                </a:tc>
                <a:extLst>
                  <a:ext uri="{0D108BD9-81ED-4DB2-BD59-A6C34878D82A}">
                    <a16:rowId xmlns:a16="http://schemas.microsoft.com/office/drawing/2014/main" val="3130624716"/>
                  </a:ext>
                </a:extLst>
              </a:tr>
              <a:tr h="193898">
                <a:tc vMerge="1">
                  <a:txBody>
                    <a:bodyPr/>
                    <a:lstStyle/>
                    <a:p>
                      <a:endParaRPr lang="es-419"/>
                    </a:p>
                  </a:txBody>
                  <a:tcPr/>
                </a:tc>
                <a:tc>
                  <a:txBody>
                    <a:bodyPr/>
                    <a:lstStyle/>
                    <a:p>
                      <a:pPr algn="ctr" fontAlgn="t"/>
                      <a:r>
                        <a:rPr lang="en-US" sz="1100" b="1" i="0" u="none" strike="noStrike">
                          <a:solidFill>
                            <a:srgbClr val="404041"/>
                          </a:solidFill>
                          <a:effectLst/>
                          <a:latin typeface="Montserrat" panose="00000500000000000000" pitchFamily="2" charset="0"/>
                        </a:rPr>
                        <a:t>2019</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1" i="0" u="none" strike="noStrike">
                          <a:solidFill>
                            <a:srgbClr val="404041"/>
                          </a:solidFill>
                          <a:effectLst/>
                          <a:latin typeface="Montserrat" panose="00000500000000000000" pitchFamily="2" charset="0"/>
                        </a:rPr>
                        <a:t>2020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1" i="0" u="none" strike="noStrike" dirty="0">
                          <a:solidFill>
                            <a:srgbClr val="404041"/>
                          </a:solidFill>
                          <a:effectLst/>
                          <a:latin typeface="Montserrat" panose="00000500000000000000" pitchFamily="2" charset="0"/>
                        </a:rPr>
                        <a:t>2019</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1" i="0" u="none" strike="noStrike">
                          <a:solidFill>
                            <a:srgbClr val="404041"/>
                          </a:solidFill>
                          <a:effectLst/>
                          <a:latin typeface="Montserrat" panose="00000500000000000000" pitchFamily="2" charset="0"/>
                        </a:rPr>
                        <a:t>2020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1" i="0" u="none" strike="noStrike">
                          <a:solidFill>
                            <a:srgbClr val="404041"/>
                          </a:solidFill>
                          <a:effectLst/>
                          <a:latin typeface="Montserrat" panose="00000500000000000000" pitchFamily="2" charset="0"/>
                        </a:rPr>
                        <a:t>2021?</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97650305"/>
                  </a:ext>
                </a:extLst>
              </a:tr>
              <a:tr h="193898">
                <a:tc>
                  <a:txBody>
                    <a:bodyPr/>
                    <a:lstStyle/>
                    <a:p>
                      <a:pPr algn="l" fontAlgn="t"/>
                      <a:r>
                        <a:rPr lang="en-US" sz="1100" b="0" i="0" u="none" strike="noStrike">
                          <a:solidFill>
                            <a:srgbClr val="404041"/>
                          </a:solidFill>
                          <a:effectLst/>
                          <a:latin typeface="Montserrat" panose="00000500000000000000" pitchFamily="2" charset="0"/>
                        </a:rPr>
                        <a:t>COLIMA</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172</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114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913897834"/>
                  </a:ext>
                </a:extLst>
              </a:tr>
              <a:tr h="193898">
                <a:tc>
                  <a:txBody>
                    <a:bodyPr/>
                    <a:lstStyle/>
                    <a:p>
                      <a:pPr algn="l" fontAlgn="t"/>
                      <a:r>
                        <a:rPr lang="en-US" sz="1100" b="0" i="0" u="none" strike="noStrike">
                          <a:solidFill>
                            <a:srgbClr val="404041"/>
                          </a:solidFill>
                          <a:effectLst/>
                          <a:latin typeface="Montserrat" panose="00000500000000000000" pitchFamily="2" charset="0"/>
                        </a:rPr>
                        <a:t>CHIAPAS</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dirty="0">
                          <a:solidFill>
                            <a:srgbClr val="404041"/>
                          </a:solidFill>
                          <a:effectLst/>
                          <a:latin typeface="Montserrat" panose="00000500000000000000" pitchFamily="2" charset="0"/>
                        </a:rPr>
                        <a:t>15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7,844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14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4,240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985053810"/>
                  </a:ext>
                </a:extLst>
              </a:tr>
              <a:tr h="378563">
                <a:tc>
                  <a:txBody>
                    <a:bodyPr/>
                    <a:lstStyle/>
                    <a:p>
                      <a:pPr algn="l" fontAlgn="t"/>
                      <a:r>
                        <a:rPr lang="en-US" sz="1100" b="0" i="0" u="none" strike="noStrike">
                          <a:solidFill>
                            <a:srgbClr val="404041"/>
                          </a:solidFill>
                          <a:effectLst/>
                          <a:latin typeface="Montserrat" panose="00000500000000000000" pitchFamily="2" charset="0"/>
                        </a:rPr>
                        <a:t>GUERRERO</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7,956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14,931</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4,142</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13,415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728965590"/>
                  </a:ext>
                </a:extLst>
              </a:tr>
              <a:tr h="193898">
                <a:tc>
                  <a:txBody>
                    <a:bodyPr/>
                    <a:lstStyle/>
                    <a:p>
                      <a:pPr algn="l" fontAlgn="t"/>
                      <a:r>
                        <a:rPr lang="en-US" sz="1100" b="0" i="0" u="none" strike="noStrike">
                          <a:solidFill>
                            <a:srgbClr val="404041"/>
                          </a:solidFill>
                          <a:effectLst/>
                          <a:latin typeface="Montserrat" panose="00000500000000000000" pitchFamily="2" charset="0"/>
                        </a:rPr>
                        <a:t>JALISCO</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12,057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1,292</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10,166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625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59480344"/>
                  </a:ext>
                </a:extLst>
              </a:tr>
              <a:tr h="378563">
                <a:tc>
                  <a:txBody>
                    <a:bodyPr/>
                    <a:lstStyle/>
                    <a:p>
                      <a:pPr algn="l" fontAlgn="t"/>
                      <a:r>
                        <a:rPr lang="en-US" sz="1100" b="0" i="0" u="none" strike="noStrike">
                          <a:solidFill>
                            <a:srgbClr val="404041"/>
                          </a:solidFill>
                          <a:effectLst/>
                          <a:latin typeface="Montserrat" panose="00000500000000000000" pitchFamily="2" charset="0"/>
                        </a:rPr>
                        <a:t>MICHOACAN</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1,064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dirty="0">
                          <a:solidFill>
                            <a:srgbClr val="404041"/>
                          </a:solidFill>
                          <a:effectLst/>
                          <a:latin typeface="Montserrat" panose="00000500000000000000" pitchFamily="2" charset="0"/>
                        </a:rPr>
                        <a:t>8,988</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478</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dirty="0">
                          <a:solidFill>
                            <a:srgbClr val="404041"/>
                          </a:solidFill>
                          <a:effectLst/>
                          <a:latin typeface="Montserrat" panose="00000500000000000000" pitchFamily="2" charset="0"/>
                        </a:rPr>
                        <a:t>5,894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799224030"/>
                  </a:ext>
                </a:extLst>
              </a:tr>
              <a:tr h="193898">
                <a:tc>
                  <a:txBody>
                    <a:bodyPr/>
                    <a:lstStyle/>
                    <a:p>
                      <a:pPr algn="l" fontAlgn="t"/>
                      <a:r>
                        <a:rPr lang="en-US" sz="1100" b="0" i="0" u="none" strike="noStrike">
                          <a:solidFill>
                            <a:srgbClr val="404041"/>
                          </a:solidFill>
                          <a:effectLst/>
                          <a:latin typeface="Montserrat" panose="00000500000000000000" pitchFamily="2" charset="0"/>
                        </a:rPr>
                        <a:t>OAXACA</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7,036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8,033</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4,573</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6,057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53068625"/>
                  </a:ext>
                </a:extLst>
              </a:tr>
              <a:tr h="193898">
                <a:tc>
                  <a:txBody>
                    <a:bodyPr/>
                    <a:lstStyle/>
                    <a:p>
                      <a:pPr algn="l" fontAlgn="t"/>
                      <a:r>
                        <a:rPr lang="en-US" sz="1100" b="0" i="0" u="none" strike="noStrike">
                          <a:solidFill>
                            <a:srgbClr val="404041"/>
                          </a:solidFill>
                          <a:effectLst/>
                          <a:latin typeface="Montserrat" panose="00000500000000000000" pitchFamily="2" charset="0"/>
                        </a:rPr>
                        <a:t>PUEBLA</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dirty="0">
                          <a:solidFill>
                            <a:srgbClr val="404041"/>
                          </a:solidFill>
                          <a:effectLst/>
                          <a:latin typeface="Montserrat" panose="00000500000000000000" pitchFamily="2" charset="0"/>
                        </a:rPr>
                        <a:t>7,861</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80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5,716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126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1317623"/>
                  </a:ext>
                </a:extLst>
              </a:tr>
              <a:tr h="378563">
                <a:tc>
                  <a:txBody>
                    <a:bodyPr/>
                    <a:lstStyle/>
                    <a:p>
                      <a:pPr algn="l" fontAlgn="t"/>
                      <a:r>
                        <a:rPr lang="en-US" sz="1100" b="0" i="0" u="none" strike="noStrike">
                          <a:solidFill>
                            <a:srgbClr val="404041"/>
                          </a:solidFill>
                          <a:effectLst/>
                          <a:latin typeface="Montserrat" panose="00000500000000000000" pitchFamily="2" charset="0"/>
                        </a:rPr>
                        <a:t>SAN LUIS POTOSI</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60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30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59</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dirty="0">
                          <a:solidFill>
                            <a:srgbClr val="404041"/>
                          </a:solidFill>
                          <a:effectLst/>
                          <a:latin typeface="Montserrat" panose="00000500000000000000" pitchFamily="2" charset="0"/>
                        </a:rPr>
                        <a:t>16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530313298"/>
                  </a:ext>
                </a:extLst>
              </a:tr>
              <a:tr h="193898">
                <a:tc>
                  <a:txBody>
                    <a:bodyPr/>
                    <a:lstStyle/>
                    <a:p>
                      <a:pPr algn="l" fontAlgn="t"/>
                      <a:r>
                        <a:rPr lang="en-US" sz="1100" b="0" i="0" u="none" strike="noStrike">
                          <a:solidFill>
                            <a:srgbClr val="404041"/>
                          </a:solidFill>
                          <a:effectLst/>
                          <a:latin typeface="Montserrat" panose="00000500000000000000" pitchFamily="2" charset="0"/>
                        </a:rPr>
                        <a:t>SINALOA</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23,487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18,153</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17,670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11,220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3120031415"/>
                  </a:ext>
                </a:extLst>
              </a:tr>
              <a:tr h="193898">
                <a:tc>
                  <a:txBody>
                    <a:bodyPr/>
                    <a:lstStyle/>
                    <a:p>
                      <a:pPr algn="l" fontAlgn="t"/>
                      <a:r>
                        <a:rPr lang="en-US" sz="1100" b="0" i="0" u="none" strike="noStrike">
                          <a:solidFill>
                            <a:srgbClr val="404041"/>
                          </a:solidFill>
                          <a:effectLst/>
                          <a:latin typeface="Montserrat" panose="00000500000000000000" pitchFamily="2" charset="0"/>
                        </a:rPr>
                        <a:t>SONORA</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787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1,397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264</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835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543823497"/>
                  </a:ext>
                </a:extLst>
              </a:tr>
              <a:tr h="378563">
                <a:tc>
                  <a:txBody>
                    <a:bodyPr/>
                    <a:lstStyle/>
                    <a:p>
                      <a:pPr algn="l" fontAlgn="t"/>
                      <a:r>
                        <a:rPr lang="en-US" sz="1100" b="0" i="0" u="none" strike="noStrike">
                          <a:solidFill>
                            <a:srgbClr val="404041"/>
                          </a:solidFill>
                          <a:effectLst/>
                          <a:latin typeface="Montserrat" panose="00000500000000000000" pitchFamily="2" charset="0"/>
                        </a:rPr>
                        <a:t>TAMAULIPAS</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661</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1,755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387</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556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437435799"/>
                  </a:ext>
                </a:extLst>
              </a:tr>
              <a:tr h="378563">
                <a:tc>
                  <a:txBody>
                    <a:bodyPr/>
                    <a:lstStyle/>
                    <a:p>
                      <a:pPr algn="l" fontAlgn="t"/>
                      <a:r>
                        <a:rPr lang="en-US" sz="1100" b="0" i="0" u="none" strike="noStrike">
                          <a:solidFill>
                            <a:srgbClr val="404041"/>
                          </a:solidFill>
                          <a:effectLst/>
                          <a:latin typeface="Montserrat" panose="00000500000000000000" pitchFamily="2" charset="0"/>
                        </a:rPr>
                        <a:t>VERACRUZ</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303</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300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446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445</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404041"/>
                          </a:solidFill>
                          <a:effectLst/>
                          <a:latin typeface="Montserrat" panose="00000500000000000000" pitchFamily="2" charset="0"/>
                        </a:rPr>
                        <a:t> </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232949051"/>
                  </a:ext>
                </a:extLst>
              </a:tr>
              <a:tr h="193898">
                <a:tc>
                  <a:txBody>
                    <a:bodyPr/>
                    <a:lstStyle/>
                    <a:p>
                      <a:pPr algn="l" fontAlgn="t"/>
                      <a:r>
                        <a:rPr lang="en-US" sz="1100" b="1" i="0" u="none" strike="noStrike">
                          <a:solidFill>
                            <a:srgbClr val="404041"/>
                          </a:solidFill>
                          <a:effectLst/>
                          <a:latin typeface="Montserrat" panose="00000500000000000000" pitchFamily="2" charset="0"/>
                        </a:rPr>
                        <a:t>TOTAL</a:t>
                      </a:r>
                    </a:p>
                  </a:txBody>
                  <a:tcPr marL="9233" marR="9233" marT="9233" marB="0">
                    <a:lnL w="12700" cap="flat" cmpd="sng" algn="ctr">
                      <a:solidFill>
                        <a:srgbClr val="000000"/>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algn="ctr" fontAlgn="t"/>
                      <a:r>
                        <a:rPr lang="en-US" sz="1100" b="1" i="0" u="none" strike="noStrike">
                          <a:solidFill>
                            <a:srgbClr val="404041"/>
                          </a:solidFill>
                          <a:effectLst/>
                          <a:latin typeface="Montserrat" panose="00000500000000000000" pitchFamily="2" charset="0"/>
                        </a:rPr>
                        <a:t>61,460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algn="ctr" fontAlgn="t"/>
                      <a:r>
                        <a:rPr lang="en-US" sz="1100" b="1" i="0" u="none" strike="noStrike">
                          <a:solidFill>
                            <a:srgbClr val="404041"/>
                          </a:solidFill>
                          <a:effectLst/>
                          <a:latin typeface="Montserrat" panose="00000500000000000000" pitchFamily="2" charset="0"/>
                        </a:rPr>
                        <a:t>62,806</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algn="ctr" fontAlgn="t"/>
                      <a:r>
                        <a:rPr lang="en-US" sz="1100" b="1" i="0" u="none" strike="noStrike">
                          <a:solidFill>
                            <a:srgbClr val="404041"/>
                          </a:solidFill>
                          <a:effectLst/>
                          <a:latin typeface="Montserrat" panose="00000500000000000000" pitchFamily="2" charset="0"/>
                        </a:rPr>
                        <a:t>44,030</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algn="ctr" fontAlgn="t"/>
                      <a:r>
                        <a:rPr lang="en-US" sz="1100" b="1" i="0" u="none" strike="noStrike">
                          <a:solidFill>
                            <a:srgbClr val="404041"/>
                          </a:solidFill>
                          <a:effectLst/>
                          <a:latin typeface="Montserrat" panose="00000500000000000000" pitchFamily="2" charset="0"/>
                        </a:rPr>
                        <a:t>43,432</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algn="ctr" fontAlgn="t"/>
                      <a:r>
                        <a:rPr lang="en-US" sz="1100" b="1" i="0" u="none" strike="noStrike" dirty="0">
                          <a:solidFill>
                            <a:srgbClr val="404041"/>
                          </a:solidFill>
                          <a:effectLst/>
                          <a:latin typeface="Montserrat" panose="00000500000000000000" pitchFamily="2" charset="0"/>
                        </a:rPr>
                        <a:t>??</a:t>
                      </a:r>
                    </a:p>
                  </a:txBody>
                  <a:tcPr marL="9233" marR="9233" marT="9233" marB="0">
                    <a:lnL w="12700" cap="flat" cmpd="sng" algn="ctr">
                      <a:solidFill>
                        <a:srgbClr val="DDDDDD"/>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extLst>
                  <a:ext uri="{0D108BD9-81ED-4DB2-BD59-A6C34878D82A}">
                    <a16:rowId xmlns:a16="http://schemas.microsoft.com/office/drawing/2014/main" val="2326583077"/>
                  </a:ext>
                </a:extLst>
              </a:tr>
            </a:tbl>
          </a:graphicData>
        </a:graphic>
      </p:graphicFrame>
    </p:spTree>
    <p:extLst>
      <p:ext uri="{BB962C8B-B14F-4D97-AF65-F5344CB8AC3E}">
        <p14:creationId xmlns:p14="http://schemas.microsoft.com/office/powerpoint/2010/main" val="111689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BB13-5045-446B-A54D-F07CD3E57F58}"/>
              </a:ext>
            </a:extLst>
          </p:cNvPr>
          <p:cNvSpPr>
            <a:spLocks noGrp="1"/>
          </p:cNvSpPr>
          <p:nvPr>
            <p:ph type="title"/>
          </p:nvPr>
        </p:nvSpPr>
        <p:spPr/>
        <p:txBody>
          <a:bodyPr/>
          <a:lstStyle/>
          <a:p>
            <a:r>
              <a:rPr lang="en-US" dirty="0"/>
              <a:t>Key takeaways: </a:t>
            </a:r>
          </a:p>
        </p:txBody>
      </p:sp>
      <p:graphicFrame>
        <p:nvGraphicFramePr>
          <p:cNvPr id="4" name="Content Placeholder 2">
            <a:extLst>
              <a:ext uri="{FF2B5EF4-FFF2-40B4-BE49-F238E27FC236}">
                <a16:creationId xmlns:a16="http://schemas.microsoft.com/office/drawing/2014/main" id="{F1E6BECC-92E2-4BCC-B559-8C1208D9D289}"/>
              </a:ext>
            </a:extLst>
          </p:cNvPr>
          <p:cNvGraphicFramePr>
            <a:graphicFrameLocks/>
          </p:cNvGraphicFramePr>
          <p:nvPr>
            <p:extLst>
              <p:ext uri="{D42A27DB-BD31-4B8C-83A1-F6EECF244321}">
                <p14:modId xmlns:p14="http://schemas.microsoft.com/office/powerpoint/2010/main" val="1737320110"/>
              </p:ext>
            </p:extLst>
          </p:nvPr>
        </p:nvGraphicFramePr>
        <p:xfrm>
          <a:off x="677334" y="1390316"/>
          <a:ext cx="904418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487687"/>
      </p:ext>
    </p:extLst>
  </p:cSld>
  <p:clrMapOvr>
    <a:masterClrMapping/>
  </p:clrMapOvr>
  <mc:AlternateContent xmlns:mc="http://schemas.openxmlformats.org/markup-compatibility/2006" xmlns:p14="http://schemas.microsoft.com/office/powerpoint/2010/main">
    <mc:Choice Requires="p14">
      <p:transition spd="slow" p14:dur="2000" advTm="127375"/>
    </mc:Choice>
    <mc:Fallback xmlns="">
      <p:transition spd="slow" advTm="127375"/>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34D08-89A4-4776-A1B1-24B40D45FC14}"/>
              </a:ext>
            </a:extLst>
          </p:cNvPr>
          <p:cNvSpPr>
            <a:spLocks noGrp="1"/>
          </p:cNvSpPr>
          <p:nvPr>
            <p:ph type="title"/>
          </p:nvPr>
        </p:nvSpPr>
        <p:spPr>
          <a:xfrm>
            <a:off x="1286933" y="609600"/>
            <a:ext cx="10197494" cy="1099457"/>
          </a:xfrm>
        </p:spPr>
        <p:txBody>
          <a:bodyPr>
            <a:normAutofit/>
          </a:bodyPr>
          <a:lstStyle/>
          <a:p>
            <a:r>
              <a:rPr lang="en-US"/>
              <a:t>Guatemala - </a:t>
            </a:r>
          </a:p>
        </p:txBody>
      </p:sp>
      <p:graphicFrame>
        <p:nvGraphicFramePr>
          <p:cNvPr id="5" name="Content Placeholder 2">
            <a:extLst>
              <a:ext uri="{FF2B5EF4-FFF2-40B4-BE49-F238E27FC236}">
                <a16:creationId xmlns:a16="http://schemas.microsoft.com/office/drawing/2014/main" id="{78CB92BD-8285-4091-A5BF-FA05F82D5EDA}"/>
              </a:ext>
            </a:extLst>
          </p:cNvPr>
          <p:cNvGraphicFramePr>
            <a:graphicFrameLocks noGrp="1"/>
          </p:cNvGraphicFramePr>
          <p:nvPr>
            <p:ph idx="1"/>
            <p:extLst>
              <p:ext uri="{D42A27DB-BD31-4B8C-83A1-F6EECF244321}">
                <p14:modId xmlns:p14="http://schemas.microsoft.com/office/powerpoint/2010/main" val="629552916"/>
              </p:ext>
            </p:extLst>
          </p:nvPr>
        </p:nvGraphicFramePr>
        <p:xfrm>
          <a:off x="1286933" y="1168400"/>
          <a:ext cx="9924627" cy="48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4960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BB13-5045-446B-A54D-F07CD3E57F58}"/>
              </a:ext>
            </a:extLst>
          </p:cNvPr>
          <p:cNvSpPr>
            <a:spLocks noGrp="1"/>
          </p:cNvSpPr>
          <p:nvPr>
            <p:ph type="title"/>
          </p:nvPr>
        </p:nvSpPr>
        <p:spPr/>
        <p:txBody>
          <a:bodyPr/>
          <a:lstStyle/>
          <a:p>
            <a:r>
              <a:rPr lang="en-US" dirty="0"/>
              <a:t>Venezuela: </a:t>
            </a:r>
          </a:p>
        </p:txBody>
      </p:sp>
      <p:graphicFrame>
        <p:nvGraphicFramePr>
          <p:cNvPr id="4" name="Content Placeholder 2">
            <a:extLst>
              <a:ext uri="{FF2B5EF4-FFF2-40B4-BE49-F238E27FC236}">
                <a16:creationId xmlns:a16="http://schemas.microsoft.com/office/drawing/2014/main" id="{F1E6BECC-92E2-4BCC-B559-8C1208D9D289}"/>
              </a:ext>
            </a:extLst>
          </p:cNvPr>
          <p:cNvGraphicFramePr>
            <a:graphicFrameLocks/>
          </p:cNvGraphicFramePr>
          <p:nvPr>
            <p:extLst>
              <p:ext uri="{D42A27DB-BD31-4B8C-83A1-F6EECF244321}">
                <p14:modId xmlns:p14="http://schemas.microsoft.com/office/powerpoint/2010/main" val="143875579"/>
              </p:ext>
            </p:extLst>
          </p:nvPr>
        </p:nvGraphicFramePr>
        <p:xfrm>
          <a:off x="677334" y="1390316"/>
          <a:ext cx="904418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131838"/>
      </p:ext>
    </p:extLst>
  </p:cSld>
  <p:clrMapOvr>
    <a:masterClrMapping/>
  </p:clrMapOvr>
  <mc:AlternateContent xmlns:mc="http://schemas.openxmlformats.org/markup-compatibility/2006" xmlns:p14="http://schemas.microsoft.com/office/powerpoint/2010/main">
    <mc:Choice Requires="p14">
      <p:transition spd="slow" p14:dur="2000" advTm="127375"/>
    </mc:Choice>
    <mc:Fallback xmlns="">
      <p:transition spd="slow" advTm="127375"/>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93F0B-306D-4F51-9620-288DC966C828}"/>
              </a:ext>
            </a:extLst>
          </p:cNvPr>
          <p:cNvSpPr>
            <a:spLocks noGrp="1"/>
          </p:cNvSpPr>
          <p:nvPr>
            <p:ph type="title"/>
          </p:nvPr>
        </p:nvSpPr>
        <p:spPr/>
        <p:txBody>
          <a:bodyPr/>
          <a:lstStyle/>
          <a:p>
            <a:r>
              <a:rPr lang="es-419" dirty="0" err="1"/>
              <a:t>Recap</a:t>
            </a:r>
            <a:r>
              <a:rPr lang="es-419" dirty="0"/>
              <a:t> and general </a:t>
            </a:r>
            <a:r>
              <a:rPr lang="es-419" dirty="0" err="1"/>
              <a:t>trends</a:t>
            </a:r>
            <a:endParaRPr lang="es-419" dirty="0"/>
          </a:p>
        </p:txBody>
      </p:sp>
      <p:pic>
        <p:nvPicPr>
          <p:cNvPr id="4" name="Content Placeholder 3">
            <a:extLst>
              <a:ext uri="{FF2B5EF4-FFF2-40B4-BE49-F238E27FC236}">
                <a16:creationId xmlns:a16="http://schemas.microsoft.com/office/drawing/2014/main" id="{738D4234-D6CE-459E-B940-CB01CDCBA8F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2251" t="29461" r="3313" b="2810"/>
          <a:stretch/>
        </p:blipFill>
        <p:spPr>
          <a:xfrm>
            <a:off x="158584" y="1681470"/>
            <a:ext cx="4265097" cy="4685901"/>
          </a:xfrm>
          <a:prstGeom prst="rect">
            <a:avLst/>
          </a:prstGeom>
        </p:spPr>
      </p:pic>
      <p:graphicFrame>
        <p:nvGraphicFramePr>
          <p:cNvPr id="7" name="Content Placeholder 2">
            <a:extLst>
              <a:ext uri="{FF2B5EF4-FFF2-40B4-BE49-F238E27FC236}">
                <a16:creationId xmlns:a16="http://schemas.microsoft.com/office/drawing/2014/main" id="{7BE044F0-1D58-480C-BE73-EF883AB168BF}"/>
              </a:ext>
            </a:extLst>
          </p:cNvPr>
          <p:cNvGraphicFramePr>
            <a:graphicFrameLocks/>
          </p:cNvGraphicFramePr>
          <p:nvPr>
            <p:extLst>
              <p:ext uri="{D42A27DB-BD31-4B8C-83A1-F6EECF244321}">
                <p14:modId xmlns:p14="http://schemas.microsoft.com/office/powerpoint/2010/main" val="2782423067"/>
              </p:ext>
            </p:extLst>
          </p:nvPr>
        </p:nvGraphicFramePr>
        <p:xfrm>
          <a:off x="4737182" y="1408014"/>
          <a:ext cx="6923876" cy="511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34C592B7-0192-4D1C-AF5F-2F3EEAC239CD}"/>
              </a:ext>
            </a:extLst>
          </p:cNvPr>
          <p:cNvSpPr txBox="1"/>
          <p:nvPr/>
        </p:nvSpPr>
        <p:spPr>
          <a:xfrm>
            <a:off x="5748291" y="4835656"/>
            <a:ext cx="6098958" cy="369332"/>
          </a:xfrm>
          <a:prstGeom prst="rect">
            <a:avLst/>
          </a:prstGeom>
          <a:noFill/>
        </p:spPr>
        <p:txBody>
          <a:bodyPr wrap="square">
            <a:spAutoFit/>
          </a:bodyPr>
          <a:lstStyle/>
          <a:p>
            <a:pPr lvl="0">
              <a:lnSpc>
                <a:spcPct val="100000"/>
              </a:lnSpc>
            </a:pPr>
            <a:r>
              <a:rPr lang="en-US" dirty="0"/>
              <a:t>Total </a:t>
            </a:r>
            <a:r>
              <a:rPr lang="en-US" dirty="0" err="1"/>
              <a:t>LatAm</a:t>
            </a:r>
            <a:r>
              <a:rPr lang="en-US" dirty="0"/>
              <a:t> production does not exceed 150,000 </a:t>
            </a:r>
            <a:r>
              <a:rPr lang="en-US" dirty="0" err="1"/>
              <a:t>MTs.</a:t>
            </a:r>
            <a:r>
              <a:rPr lang="en-US" dirty="0"/>
              <a:t> </a:t>
            </a:r>
          </a:p>
        </p:txBody>
      </p:sp>
    </p:spTree>
    <p:extLst>
      <p:ext uri="{BB962C8B-B14F-4D97-AF65-F5344CB8AC3E}">
        <p14:creationId xmlns:p14="http://schemas.microsoft.com/office/powerpoint/2010/main" val="197561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83E18-7D53-4E4B-A628-9E2DDAA836E2}"/>
              </a:ext>
            </a:extLst>
          </p:cNvPr>
          <p:cNvSpPr>
            <a:spLocks noGrp="1"/>
          </p:cNvSpPr>
          <p:nvPr>
            <p:ph type="title"/>
          </p:nvPr>
        </p:nvSpPr>
        <p:spPr/>
        <p:txBody>
          <a:bodyPr/>
          <a:lstStyle/>
          <a:p>
            <a:r>
              <a:rPr lang="es-419"/>
              <a:t>Disclaimer</a:t>
            </a:r>
            <a:endParaRPr lang="es-419" dirty="0"/>
          </a:p>
        </p:txBody>
      </p:sp>
      <p:sp>
        <p:nvSpPr>
          <p:cNvPr id="3" name="Content Placeholder 2">
            <a:extLst>
              <a:ext uri="{FF2B5EF4-FFF2-40B4-BE49-F238E27FC236}">
                <a16:creationId xmlns:a16="http://schemas.microsoft.com/office/drawing/2014/main" id="{B6031253-1A67-4F55-BC56-AC4F89F6CDA0}"/>
              </a:ext>
            </a:extLst>
          </p:cNvPr>
          <p:cNvSpPr>
            <a:spLocks noGrp="1"/>
          </p:cNvSpPr>
          <p:nvPr>
            <p:ph idx="1"/>
          </p:nvPr>
        </p:nvSpPr>
        <p:spPr/>
        <p:txBody>
          <a:bodyPr/>
          <a:lstStyle/>
          <a:p>
            <a:r>
              <a:rPr lang="en-US" dirty="0"/>
              <a:t>“The opinions expressed in this presentation and on the following slides are solely those of the presenter. The presenter does not guarantee the accuracy or reliability of the information provided herein .”</a:t>
            </a:r>
            <a:endParaRPr lang="es-419" dirty="0"/>
          </a:p>
        </p:txBody>
      </p:sp>
    </p:spTree>
    <p:extLst>
      <p:ext uri="{BB962C8B-B14F-4D97-AF65-F5344CB8AC3E}">
        <p14:creationId xmlns:p14="http://schemas.microsoft.com/office/powerpoint/2010/main" val="2051443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AD74-2209-4760-88F2-9DC84AA52627}"/>
              </a:ext>
            </a:extLst>
          </p:cNvPr>
          <p:cNvSpPr>
            <a:spLocks noGrp="1"/>
          </p:cNvSpPr>
          <p:nvPr>
            <p:ph type="title"/>
          </p:nvPr>
        </p:nvSpPr>
        <p:spPr/>
        <p:txBody>
          <a:bodyPr/>
          <a:lstStyle/>
          <a:p>
            <a:r>
              <a:rPr lang="en-US" dirty="0"/>
              <a:t>Brazil Sesame Exports</a:t>
            </a:r>
          </a:p>
        </p:txBody>
      </p:sp>
      <p:graphicFrame>
        <p:nvGraphicFramePr>
          <p:cNvPr id="4" name="Chart 3">
            <a:extLst>
              <a:ext uri="{FF2B5EF4-FFF2-40B4-BE49-F238E27FC236}">
                <a16:creationId xmlns:a16="http://schemas.microsoft.com/office/drawing/2014/main" id="{16B6E8C2-878A-41E3-A558-7EBB6B3B59E3}"/>
              </a:ext>
            </a:extLst>
          </p:cNvPr>
          <p:cNvGraphicFramePr>
            <a:graphicFrameLocks/>
          </p:cNvGraphicFramePr>
          <p:nvPr>
            <p:extLst>
              <p:ext uri="{D42A27DB-BD31-4B8C-83A1-F6EECF244321}">
                <p14:modId xmlns:p14="http://schemas.microsoft.com/office/powerpoint/2010/main" val="2880925507"/>
              </p:ext>
            </p:extLst>
          </p:nvPr>
        </p:nvGraphicFramePr>
        <p:xfrm>
          <a:off x="746669" y="1411356"/>
          <a:ext cx="7821893" cy="41413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9264624"/>
      </p:ext>
    </p:extLst>
  </p:cSld>
  <p:clrMapOvr>
    <a:masterClrMapping/>
  </p:clrMapOvr>
  <mc:AlternateContent xmlns:mc="http://schemas.openxmlformats.org/markup-compatibility/2006" xmlns:p14="http://schemas.microsoft.com/office/powerpoint/2010/main">
    <mc:Choice Requires="p14">
      <p:transition spd="slow" p14:dur="2000" advTm="152320"/>
    </mc:Choice>
    <mc:Fallback xmlns="">
      <p:transition spd="slow" advTm="15232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B7267-21BA-47C7-87A1-214E20560B4F}"/>
              </a:ext>
            </a:extLst>
          </p:cNvPr>
          <p:cNvSpPr>
            <a:spLocks noGrp="1"/>
          </p:cNvSpPr>
          <p:nvPr>
            <p:ph type="title"/>
          </p:nvPr>
        </p:nvSpPr>
        <p:spPr/>
        <p:txBody>
          <a:bodyPr/>
          <a:lstStyle/>
          <a:p>
            <a:r>
              <a:rPr lang="es-419" dirty="0" err="1"/>
              <a:t>Year-on-year</a:t>
            </a:r>
            <a:r>
              <a:rPr lang="es-419" dirty="0"/>
              <a:t> </a:t>
            </a:r>
            <a:r>
              <a:rPr lang="es-419" dirty="0" err="1"/>
              <a:t>exports</a:t>
            </a:r>
            <a:endParaRPr lang="es-419" dirty="0"/>
          </a:p>
        </p:txBody>
      </p:sp>
      <p:graphicFrame>
        <p:nvGraphicFramePr>
          <p:cNvPr id="7" name="Table 6">
            <a:extLst>
              <a:ext uri="{FF2B5EF4-FFF2-40B4-BE49-F238E27FC236}">
                <a16:creationId xmlns:a16="http://schemas.microsoft.com/office/drawing/2014/main" id="{5F889B22-10CC-47BD-A588-AC5F257DBE5B}"/>
              </a:ext>
            </a:extLst>
          </p:cNvPr>
          <p:cNvGraphicFramePr>
            <a:graphicFrameLocks noGrp="1"/>
          </p:cNvGraphicFramePr>
          <p:nvPr>
            <p:extLst>
              <p:ext uri="{D42A27DB-BD31-4B8C-83A1-F6EECF244321}">
                <p14:modId xmlns:p14="http://schemas.microsoft.com/office/powerpoint/2010/main" val="2467965101"/>
              </p:ext>
            </p:extLst>
          </p:nvPr>
        </p:nvGraphicFramePr>
        <p:xfrm>
          <a:off x="465299" y="1395354"/>
          <a:ext cx="8057091" cy="5146016"/>
        </p:xfrm>
        <a:graphic>
          <a:graphicData uri="http://schemas.openxmlformats.org/drawingml/2006/table">
            <a:tbl>
              <a:tblPr/>
              <a:tblGrid>
                <a:gridCol w="842259">
                  <a:extLst>
                    <a:ext uri="{9D8B030D-6E8A-4147-A177-3AD203B41FA5}">
                      <a16:colId xmlns:a16="http://schemas.microsoft.com/office/drawing/2014/main" val="2535065823"/>
                    </a:ext>
                  </a:extLst>
                </a:gridCol>
                <a:gridCol w="1157346">
                  <a:extLst>
                    <a:ext uri="{9D8B030D-6E8A-4147-A177-3AD203B41FA5}">
                      <a16:colId xmlns:a16="http://schemas.microsoft.com/office/drawing/2014/main" val="3403219591"/>
                    </a:ext>
                  </a:extLst>
                </a:gridCol>
                <a:gridCol w="1013791">
                  <a:extLst>
                    <a:ext uri="{9D8B030D-6E8A-4147-A177-3AD203B41FA5}">
                      <a16:colId xmlns:a16="http://schemas.microsoft.com/office/drawing/2014/main" val="4014144824"/>
                    </a:ext>
                  </a:extLst>
                </a:gridCol>
                <a:gridCol w="788505">
                  <a:extLst>
                    <a:ext uri="{9D8B030D-6E8A-4147-A177-3AD203B41FA5}">
                      <a16:colId xmlns:a16="http://schemas.microsoft.com/office/drawing/2014/main" val="175115454"/>
                    </a:ext>
                  </a:extLst>
                </a:gridCol>
                <a:gridCol w="1292087">
                  <a:extLst>
                    <a:ext uri="{9D8B030D-6E8A-4147-A177-3AD203B41FA5}">
                      <a16:colId xmlns:a16="http://schemas.microsoft.com/office/drawing/2014/main" val="2969296631"/>
                    </a:ext>
                  </a:extLst>
                </a:gridCol>
                <a:gridCol w="1192695">
                  <a:extLst>
                    <a:ext uri="{9D8B030D-6E8A-4147-A177-3AD203B41FA5}">
                      <a16:colId xmlns:a16="http://schemas.microsoft.com/office/drawing/2014/main" val="941700724"/>
                    </a:ext>
                  </a:extLst>
                </a:gridCol>
                <a:gridCol w="828261">
                  <a:extLst>
                    <a:ext uri="{9D8B030D-6E8A-4147-A177-3AD203B41FA5}">
                      <a16:colId xmlns:a16="http://schemas.microsoft.com/office/drawing/2014/main" val="3962571856"/>
                    </a:ext>
                  </a:extLst>
                </a:gridCol>
                <a:gridCol w="942147">
                  <a:extLst>
                    <a:ext uri="{9D8B030D-6E8A-4147-A177-3AD203B41FA5}">
                      <a16:colId xmlns:a16="http://schemas.microsoft.com/office/drawing/2014/main" val="1125975751"/>
                    </a:ext>
                  </a:extLst>
                </a:gridCol>
              </a:tblGrid>
              <a:tr h="157506">
                <a:tc>
                  <a:txBody>
                    <a:bodyPr/>
                    <a:lstStyle/>
                    <a:p>
                      <a:pPr algn="ctr" fontAlgn="b"/>
                      <a:r>
                        <a:rPr lang="en-US" sz="1100" b="1" i="0" u="none" strike="noStrike" dirty="0">
                          <a:solidFill>
                            <a:srgbClr val="FFFFFF"/>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a:solidFill>
                            <a:srgbClr val="70AD47"/>
                          </a:solidFill>
                          <a:effectLst/>
                          <a:latin typeface="Calibri" panose="020F0502020204030204" pitchFamily="34" charset="0"/>
                        </a:rPr>
                        <a:t>Column Labels</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a:solidFill>
                            <a:srgbClr val="FFFFFF"/>
                          </a:solidFill>
                          <a:effectLst/>
                          <a:latin typeface="Calibri" panose="020F0502020204030204" pitchFamily="34" charset="0"/>
                        </a:rPr>
                        <a:t>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a:solidFill>
                            <a:srgbClr val="FFFFFF"/>
                          </a:solidFill>
                          <a:effectLst/>
                          <a:latin typeface="Calibri" panose="020F0502020204030204" pitchFamily="34" charset="0"/>
                        </a:rPr>
                        <a:t>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a:solidFill>
                            <a:srgbClr val="FFFFFF"/>
                          </a:solidFill>
                          <a:effectLst/>
                          <a:latin typeface="Calibri" panose="020F0502020204030204" pitchFamily="34" charset="0"/>
                        </a:rPr>
                        <a:t>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70AD47"/>
                    </a:solidFill>
                  </a:tcPr>
                </a:tc>
                <a:tc>
                  <a:txBody>
                    <a:bodyPr/>
                    <a:lstStyle/>
                    <a:p>
                      <a:pPr algn="ctr" fontAlgn="b"/>
                      <a:r>
                        <a:rPr lang="en-US" sz="1100" b="1" i="0" u="none" strike="noStrike">
                          <a:solidFill>
                            <a:srgbClr val="FFFFFF"/>
                          </a:solidFill>
                          <a:effectLst/>
                          <a:latin typeface="Calibri" panose="020F0502020204030204" pitchFamily="34" charset="0"/>
                        </a:rPr>
                        <a:t>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70AD47"/>
                    </a:solidFill>
                  </a:tcPr>
                </a:tc>
                <a:extLst>
                  <a:ext uri="{0D108BD9-81ED-4DB2-BD59-A6C34878D82A}">
                    <a16:rowId xmlns:a16="http://schemas.microsoft.com/office/drawing/2014/main" val="2132613430"/>
                  </a:ext>
                </a:extLst>
              </a:tr>
              <a:tr h="157506">
                <a:tc>
                  <a:txBody>
                    <a:bodyPr/>
                    <a:lstStyle/>
                    <a:p>
                      <a:pPr algn="ctr" fontAlgn="b"/>
                      <a:r>
                        <a:rPr lang="en-US" sz="1100" b="1" i="0" u="none" strike="noStrike" dirty="0">
                          <a:solidFill>
                            <a:srgbClr val="FFFFFF"/>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2020 </a:t>
                      </a:r>
                    </a:p>
                  </a:txBody>
                  <a:tcPr marL="7301" marR="7301" marT="7301" marB="0" anchor="b">
                    <a:lnL>
                      <a:noFill/>
                    </a:lnL>
                    <a:lnR>
                      <a:noFill/>
                    </a:lnR>
                    <a:lnT>
                      <a:noFill/>
                    </a:lnT>
                    <a:lnB>
                      <a:noFill/>
                    </a:lnB>
                    <a:solidFill>
                      <a:srgbClr val="70AD47"/>
                    </a:solidFill>
                  </a:tcPr>
                </a:tc>
                <a:tc>
                  <a:txBody>
                    <a:bodyPr/>
                    <a:lstStyle/>
                    <a:p>
                      <a:pPr algn="ctr" fontAlgn="b"/>
                      <a:endParaRPr lang="en-US" sz="1100" b="1" i="0" u="none" strike="noStrike" dirty="0">
                        <a:solidFill>
                          <a:srgbClr val="FFFFFF"/>
                        </a:solidFill>
                        <a:effectLst/>
                        <a:latin typeface="Calibri" panose="020F0502020204030204" pitchFamily="34" charset="0"/>
                      </a:endParaRPr>
                    </a:p>
                  </a:txBody>
                  <a:tcPr marL="7301" marR="7301" marT="7301" marB="0" anchor="b">
                    <a:lnL>
                      <a:noFill/>
                    </a:lnL>
                    <a:lnR>
                      <a:noFill/>
                    </a:lnR>
                    <a:lnT>
                      <a:noFill/>
                    </a:lnT>
                    <a:lnB>
                      <a:noFill/>
                    </a:lnB>
                    <a:solidFill>
                      <a:srgbClr val="70AD47"/>
                    </a:solidFill>
                  </a:tcPr>
                </a:tc>
                <a:tc>
                  <a:txBody>
                    <a:bodyPr/>
                    <a:lstStyle/>
                    <a:p>
                      <a:pPr algn="ctr" fontAlgn="b"/>
                      <a:endParaRPr lang="en-US" sz="1100" b="1" i="0" u="none" strike="noStrike" dirty="0">
                        <a:solidFill>
                          <a:srgbClr val="FFFFFF"/>
                        </a:solidFill>
                        <a:effectLst/>
                        <a:latin typeface="Calibri" panose="020F0502020204030204" pitchFamily="34" charset="0"/>
                      </a:endParaRPr>
                    </a:p>
                  </a:txBody>
                  <a:tcPr marL="7301" marR="7301" marT="7301" marB="0" anchor="b">
                    <a:lnL>
                      <a:noFill/>
                    </a:lnL>
                    <a:lnR>
                      <a:noFill/>
                    </a:lnR>
                    <a:lnT>
                      <a:noFill/>
                    </a:lnT>
                    <a:lnB>
                      <a:noFill/>
                    </a:lnB>
                    <a:solidFill>
                      <a:srgbClr val="70AD47"/>
                    </a:solidFill>
                  </a:tcPr>
                </a:tc>
                <a:tc>
                  <a:txBody>
                    <a:bodyPr/>
                    <a:lstStyle/>
                    <a:p>
                      <a:pPr algn="ctr" fontAlgn="b"/>
                      <a:endParaRPr lang="en-US" sz="1100" b="1" i="0" u="none" strike="noStrike" dirty="0">
                        <a:solidFill>
                          <a:srgbClr val="FFFFFF"/>
                        </a:solidFill>
                        <a:effectLst/>
                        <a:latin typeface="Calibri" panose="020F0502020204030204" pitchFamily="34" charset="0"/>
                      </a:endParaRPr>
                    </a:p>
                  </a:txBody>
                  <a:tcPr marL="7301" marR="7301" marT="7301" marB="0" anchor="b">
                    <a:lnL>
                      <a:noFill/>
                    </a:lnL>
                    <a:lnR>
                      <a:noFill/>
                    </a:lnR>
                    <a:lnT>
                      <a:noFill/>
                    </a:lnT>
                    <a:lnB>
                      <a:noFill/>
                    </a:lnB>
                    <a:solidFill>
                      <a:srgbClr val="70AD47"/>
                    </a:solidFill>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latin typeface="Calibri" panose="020F0502020204030204" pitchFamily="34" charset="0"/>
                        </a:rPr>
                        <a:t> 2021 </a:t>
                      </a:r>
                    </a:p>
                  </a:txBody>
                  <a:tcPr marL="7301" marR="7301" marT="7301" marB="0" anchor="b">
                    <a:lnL>
                      <a:noFill/>
                    </a:lnL>
                    <a:lnR>
                      <a:noFill/>
                    </a:lnR>
                    <a:lnT>
                      <a:noFill/>
                    </a:lnT>
                    <a:lnB>
                      <a:noFill/>
                    </a:lnB>
                    <a:solidFill>
                      <a:srgbClr val="70AD47"/>
                    </a:solidFill>
                  </a:tcPr>
                </a:tc>
                <a:tc>
                  <a:txBody>
                    <a:bodyPr/>
                    <a:lstStyle/>
                    <a:p>
                      <a:pPr algn="ctr" fontAlgn="b"/>
                      <a:endParaRPr lang="en-US" sz="1100" b="1" i="0" u="none" strike="noStrike">
                        <a:solidFill>
                          <a:srgbClr val="FFFFFF"/>
                        </a:solidFill>
                        <a:effectLst/>
                        <a:latin typeface="Calibri" panose="020F0502020204030204" pitchFamily="34" charset="0"/>
                      </a:endParaRPr>
                    </a:p>
                  </a:txBody>
                  <a:tcPr marL="7301" marR="7301" marT="7301" marB="0" anchor="b">
                    <a:lnL>
                      <a:noFill/>
                    </a:lnL>
                    <a:lnR>
                      <a:noFill/>
                    </a:lnR>
                    <a:lnT>
                      <a:noFill/>
                    </a:lnT>
                    <a:lnB>
                      <a:noFill/>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70AD47"/>
                    </a:solidFill>
                  </a:tcPr>
                </a:tc>
                <a:extLst>
                  <a:ext uri="{0D108BD9-81ED-4DB2-BD59-A6C34878D82A}">
                    <a16:rowId xmlns:a16="http://schemas.microsoft.com/office/drawing/2014/main" val="1162503187"/>
                  </a:ext>
                </a:extLst>
              </a:tr>
              <a:tr h="307812">
                <a:tc>
                  <a:txBody>
                    <a:bodyPr/>
                    <a:lstStyle/>
                    <a:p>
                      <a:pPr algn="ctr" fontAlgn="b"/>
                      <a:r>
                        <a:rPr lang="en-US" sz="1100" b="1" i="0" u="none" strike="noStrike" dirty="0">
                          <a:solidFill>
                            <a:srgbClr val="FFFFFF"/>
                          </a:solidFill>
                          <a:effectLst/>
                          <a:latin typeface="Calibri" panose="020F0502020204030204" pitchFamily="34" charset="0"/>
                        </a:rPr>
                        <a:t>Month</a:t>
                      </a:r>
                    </a:p>
                  </a:txBody>
                  <a:tcPr marL="7301" marR="7301" marT="730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Kgs </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Value (USD) </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Avg. Price (per kg)</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Kgs </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 Value (USD) </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Avg. Price (per kg)</a:t>
                      </a:r>
                    </a:p>
                  </a:txBody>
                  <a:tcPr marL="7301" marR="7301" marT="7301" marB="0" anchor="ctr">
                    <a:lnL>
                      <a:noFill/>
                    </a:lnL>
                    <a:lnR>
                      <a:noFill/>
                    </a:lnR>
                    <a:lnT>
                      <a:noFill/>
                    </a:lnT>
                    <a:lnB w="12700" cap="flat" cmpd="sng" algn="ctr">
                      <a:solidFill>
                        <a:srgbClr val="000000"/>
                      </a:solidFill>
                      <a:prstDash val="solid"/>
                      <a:round/>
                      <a:headEnd type="none" w="med" len="med"/>
                      <a:tailEnd type="none" w="med" len="med"/>
                    </a:lnB>
                    <a:solidFill>
                      <a:srgbClr val="70AD47"/>
                    </a:solidFill>
                  </a:tcPr>
                </a:tc>
                <a:tc>
                  <a:txBody>
                    <a:bodyPr/>
                    <a:lstStyle/>
                    <a:p>
                      <a:pPr algn="ctr" fontAlgn="b"/>
                      <a:r>
                        <a:rPr lang="en-US" sz="1100" b="1" i="0" u="none" strike="noStrike" dirty="0">
                          <a:solidFill>
                            <a:srgbClr val="FFFFFF"/>
                          </a:solidFill>
                          <a:effectLst/>
                          <a:latin typeface="Calibri" panose="020F0502020204030204" pitchFamily="34" charset="0"/>
                        </a:rPr>
                        <a:t>Delta (%)</a:t>
                      </a:r>
                    </a:p>
                  </a:txBody>
                  <a:tcPr marL="7301" marR="7301" marT="730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2656514568"/>
                  </a:ext>
                </a:extLst>
              </a:tr>
              <a:tr h="277751">
                <a:tc>
                  <a:txBody>
                    <a:bodyPr/>
                    <a:lstStyle/>
                    <a:p>
                      <a:pPr algn="ctr" fontAlgn="b"/>
                      <a:r>
                        <a:rPr lang="en-US" sz="1100" b="1" i="1" u="none" strike="noStrike" dirty="0">
                          <a:solidFill>
                            <a:srgbClr val="000000"/>
                          </a:solidFill>
                          <a:effectLst/>
                          <a:latin typeface="Calibri" panose="020F0502020204030204" pitchFamily="34" charset="0"/>
                        </a:rPr>
                        <a:t>Jan</a:t>
                      </a:r>
                    </a:p>
                  </a:txBody>
                  <a:tcPr marL="65713"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610,793.00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788,286.00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                           1.29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6100"/>
                          </a:solidFill>
                          <a:effectLst/>
                          <a:latin typeface="Calibri" panose="020F0502020204030204" pitchFamily="34" charset="0"/>
                        </a:rPr>
                        <a:t>         3,688,350.00 </a:t>
                      </a:r>
                    </a:p>
                  </a:txBody>
                  <a:tcPr marL="7301"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3,744,933.00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1.02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dirty="0">
                          <a:solidFill>
                            <a:srgbClr val="000000"/>
                          </a:solidFill>
                          <a:effectLst/>
                          <a:latin typeface="Calibri" panose="020F0502020204030204" pitchFamily="34" charset="0"/>
                        </a:rPr>
                        <a:t>504%</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72994620"/>
                  </a:ext>
                </a:extLst>
              </a:tr>
              <a:tr h="277751">
                <a:tc>
                  <a:txBody>
                    <a:bodyPr/>
                    <a:lstStyle/>
                    <a:p>
                      <a:pPr algn="ctr" fontAlgn="b"/>
                      <a:r>
                        <a:rPr lang="en-US" sz="1100" b="1" i="1" u="none" strike="noStrike" dirty="0">
                          <a:solidFill>
                            <a:srgbClr val="000000"/>
                          </a:solidFill>
                          <a:effectLst/>
                          <a:latin typeface="Calibri" panose="020F0502020204030204" pitchFamily="34" charset="0"/>
                        </a:rPr>
                        <a:t>Feb</a:t>
                      </a:r>
                    </a:p>
                  </a:txBody>
                  <a:tcPr marL="65713" marR="7301" marT="730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256,069.00 </a:t>
                      </a:r>
                    </a:p>
                  </a:txBody>
                  <a:tcPr marL="7301" marR="7301" marT="7301"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335,787.00 </a:t>
                      </a:r>
                    </a:p>
                  </a:txBody>
                  <a:tcPr marL="7301" marR="7301" marT="7301"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1.31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2,660,232.00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2,972,575.00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1.12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000000"/>
                          </a:solidFill>
                          <a:effectLst/>
                          <a:latin typeface="Calibri" panose="020F0502020204030204" pitchFamily="34" charset="0"/>
                        </a:rPr>
                        <a:t>939%</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77931558"/>
                  </a:ext>
                </a:extLst>
              </a:tr>
              <a:tr h="277751">
                <a:tc>
                  <a:txBody>
                    <a:bodyPr/>
                    <a:lstStyle/>
                    <a:p>
                      <a:pPr algn="ctr" fontAlgn="b"/>
                      <a:r>
                        <a:rPr lang="en-US" sz="1100" b="1" i="1" u="none" strike="noStrike">
                          <a:solidFill>
                            <a:srgbClr val="000000"/>
                          </a:solidFill>
                          <a:effectLst/>
                          <a:latin typeface="Calibri" panose="020F0502020204030204" pitchFamily="34" charset="0"/>
                        </a:rPr>
                        <a:t>Mar</a:t>
                      </a:r>
                    </a:p>
                  </a:txBody>
                  <a:tcPr marL="65713" marR="7301" marT="730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205,087.00 </a:t>
                      </a:r>
                    </a:p>
                  </a:txBody>
                  <a:tcPr marL="7301" marR="7301" marT="7301"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256,532.00 </a:t>
                      </a:r>
                    </a:p>
                  </a:txBody>
                  <a:tcPr marL="7301" marR="7301" marT="7301"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1.25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2,699,429.00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2,846,332.00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1.05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000000"/>
                          </a:solidFill>
                          <a:effectLst/>
                          <a:latin typeface="Calibri" panose="020F0502020204030204" pitchFamily="34" charset="0"/>
                        </a:rPr>
                        <a:t>1216%</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15714773"/>
                  </a:ext>
                </a:extLst>
              </a:tr>
              <a:tr h="277751">
                <a:tc>
                  <a:txBody>
                    <a:bodyPr/>
                    <a:lstStyle/>
                    <a:p>
                      <a:pPr algn="ctr" fontAlgn="b"/>
                      <a:r>
                        <a:rPr lang="en-US" sz="1100" b="1" i="1" u="none" strike="noStrike">
                          <a:solidFill>
                            <a:srgbClr val="000000"/>
                          </a:solidFill>
                          <a:effectLst/>
                          <a:latin typeface="Calibri" panose="020F0502020204030204" pitchFamily="34" charset="0"/>
                        </a:rPr>
                        <a:t>Apr</a:t>
                      </a:r>
                    </a:p>
                  </a:txBody>
                  <a:tcPr marL="65713" marR="7301" marT="730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453,794.00 </a:t>
                      </a:r>
                    </a:p>
                  </a:txBody>
                  <a:tcPr marL="7301" marR="7301" marT="7301"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541,865.00 </a:t>
                      </a:r>
                    </a:p>
                  </a:txBody>
                  <a:tcPr marL="7301" marR="7301" marT="7301"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                           1.19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6100"/>
                          </a:solidFill>
                          <a:effectLst/>
                          <a:latin typeface="Calibri" panose="020F0502020204030204" pitchFamily="34" charset="0"/>
                        </a:rPr>
                        <a:t>         5,275,487.00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5,929,209.00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1.12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000000"/>
                          </a:solidFill>
                          <a:effectLst/>
                          <a:latin typeface="Calibri" panose="020F0502020204030204" pitchFamily="34" charset="0"/>
                        </a:rPr>
                        <a:t>1063%</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08226663"/>
                  </a:ext>
                </a:extLst>
              </a:tr>
              <a:tr h="277751">
                <a:tc>
                  <a:txBody>
                    <a:bodyPr/>
                    <a:lstStyle/>
                    <a:p>
                      <a:pPr algn="ctr" fontAlgn="b"/>
                      <a:r>
                        <a:rPr lang="en-US" sz="1100" b="1" i="1" u="none" strike="noStrike">
                          <a:solidFill>
                            <a:srgbClr val="000000"/>
                          </a:solidFill>
                          <a:effectLst/>
                          <a:latin typeface="Calibri" panose="020F0502020204030204" pitchFamily="34" charset="0"/>
                        </a:rPr>
                        <a:t>May</a:t>
                      </a:r>
                    </a:p>
                  </a:txBody>
                  <a:tcPr marL="65713" marR="7301" marT="730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                                         148,898.00 </a:t>
                      </a:r>
                    </a:p>
                  </a:txBody>
                  <a:tcPr marL="7301" marR="7301" marT="7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156,588.00 </a:t>
                      </a:r>
                    </a:p>
                  </a:txBody>
                  <a:tcPr marL="7301" marR="7301" marT="730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1.05 </a:t>
                      </a:r>
                    </a:p>
                  </a:txBody>
                  <a:tcPr marL="7301" marR="7301" marT="730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6100"/>
                          </a:solidFill>
                          <a:effectLst/>
                          <a:latin typeface="Calibri" panose="020F0502020204030204" pitchFamily="34" charset="0"/>
                        </a:rPr>
                        <a:t>         2,121,794.00 </a:t>
                      </a:r>
                    </a:p>
                  </a:txBody>
                  <a:tcPr marL="7301" marR="7301" marT="730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2,342,564.00 </a:t>
                      </a:r>
                    </a:p>
                  </a:txBody>
                  <a:tcPr marL="7301" marR="7301" marT="7301" marB="0" anchor="b">
                    <a:lnL>
                      <a:noFill/>
                    </a:lnL>
                    <a:lnR>
                      <a:noFill/>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1.10 </a:t>
                      </a:r>
                    </a:p>
                  </a:txBody>
                  <a:tcPr marL="7301" marR="7301" marT="730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a:solidFill>
                            <a:srgbClr val="000000"/>
                          </a:solidFill>
                          <a:effectLst/>
                          <a:latin typeface="Calibri" panose="020F0502020204030204" pitchFamily="34" charset="0"/>
                        </a:rPr>
                        <a:t>1325%</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0805572"/>
                  </a:ext>
                </a:extLst>
              </a:tr>
              <a:tr h="277751">
                <a:tc>
                  <a:txBody>
                    <a:bodyPr/>
                    <a:lstStyle/>
                    <a:p>
                      <a:pPr algn="ctr" fontAlgn="b"/>
                      <a:r>
                        <a:rPr lang="en-US" sz="1100" b="1" i="1" u="none" strike="noStrike">
                          <a:solidFill>
                            <a:srgbClr val="000000"/>
                          </a:solidFill>
                          <a:effectLst/>
                          <a:latin typeface="Calibri" panose="020F0502020204030204" pitchFamily="34" charset="0"/>
                        </a:rPr>
                        <a:t>Jun</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694,447.00 </a:t>
                      </a:r>
                    </a:p>
                  </a:txBody>
                  <a:tcPr marL="7301"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dirty="0">
                          <a:solidFill>
                            <a:srgbClr val="006100"/>
                          </a:solidFill>
                          <a:effectLst/>
                          <a:latin typeface="Calibri" panose="020F0502020204030204" pitchFamily="34" charset="0"/>
                        </a:rPr>
                        <a:t>                747,939.00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1.08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6EFCE"/>
                    </a:solidFill>
                  </a:tcPr>
                </a:tc>
                <a:tc>
                  <a:txBody>
                    <a:bodyPr/>
                    <a:lstStyle/>
                    <a:p>
                      <a:pPr algn="ctr" fontAlgn="b"/>
                      <a:r>
                        <a:rPr lang="en-US" sz="1100" b="0" i="0" u="none" strike="noStrike" dirty="0">
                          <a:solidFill>
                            <a:srgbClr val="9C0006"/>
                          </a:solidFill>
                          <a:effectLst/>
                          <a:latin typeface="Calibri" panose="020F0502020204030204" pitchFamily="34" charset="0"/>
                        </a:rPr>
                        <a:t>         1,357,824.00 </a:t>
                      </a:r>
                    </a:p>
                  </a:txBody>
                  <a:tcPr marL="7301"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1,347,965.00 </a:t>
                      </a:r>
                    </a:p>
                  </a:txBody>
                  <a:tcPr marL="7301" marR="7301" marT="7301" marB="0" anchor="b">
                    <a:lnL>
                      <a:noFill/>
                    </a:lnL>
                    <a:lnR>
                      <a:noFill/>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0.99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fontAlgn="b"/>
                      <a:r>
                        <a:rPr lang="en-US" sz="1100" b="0" i="0" u="none" strike="noStrike">
                          <a:solidFill>
                            <a:srgbClr val="000000"/>
                          </a:solidFill>
                          <a:effectLst/>
                          <a:latin typeface="Calibri" panose="020F0502020204030204" pitchFamily="34" charset="0"/>
                        </a:rPr>
                        <a:t>96%</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6443790"/>
                  </a:ext>
                </a:extLst>
              </a:tr>
              <a:tr h="277751">
                <a:tc>
                  <a:txBody>
                    <a:bodyPr/>
                    <a:lstStyle/>
                    <a:p>
                      <a:pPr algn="ctr" fontAlgn="b"/>
                      <a:r>
                        <a:rPr lang="en-US" sz="1100" b="1" i="1" u="none" strike="noStrike">
                          <a:solidFill>
                            <a:srgbClr val="000000"/>
                          </a:solidFill>
                          <a:effectLst/>
                          <a:latin typeface="Calibri" panose="020F0502020204030204" pitchFamily="34" charset="0"/>
                        </a:rPr>
                        <a:t>Jul</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7,434,256.00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dirty="0">
                          <a:solidFill>
                            <a:srgbClr val="006100"/>
                          </a:solidFill>
                          <a:effectLst/>
                          <a:latin typeface="Calibri" panose="020F0502020204030204" pitchFamily="34" charset="0"/>
                        </a:rPr>
                        <a:t>             7,852,916.00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1.06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9C0006"/>
                          </a:solidFill>
                          <a:effectLst/>
                          <a:latin typeface="Calibri" panose="020F0502020204030204" pitchFamily="34" charset="0"/>
                        </a:rPr>
                        <a:t>         1,948,914.00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2,165,354.00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FFC7CE"/>
                    </a:solidFill>
                  </a:tcPr>
                </a:tc>
                <a:tc>
                  <a:txBody>
                    <a:bodyPr/>
                    <a:lstStyle/>
                    <a:p>
                      <a:pPr algn="ctr" fontAlgn="b"/>
                      <a:r>
                        <a:rPr lang="en-US" sz="1100" b="1" i="0" u="none" strike="noStrike">
                          <a:solidFill>
                            <a:srgbClr val="9C0006"/>
                          </a:solidFill>
                          <a:effectLst/>
                          <a:latin typeface="Calibri" panose="020F0502020204030204" pitchFamily="34" charset="0"/>
                        </a:rPr>
                        <a:t>                             1.11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fontAlgn="b"/>
                      <a:r>
                        <a:rPr lang="en-US" sz="1100" b="1" i="0" u="none" strike="noStrike">
                          <a:solidFill>
                            <a:srgbClr val="000000"/>
                          </a:solidFill>
                          <a:effectLst/>
                          <a:latin typeface="Calibri" panose="020F0502020204030204" pitchFamily="34" charset="0"/>
                        </a:rPr>
                        <a:t>-74%</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5157503"/>
                  </a:ext>
                </a:extLst>
              </a:tr>
              <a:tr h="277751">
                <a:tc>
                  <a:txBody>
                    <a:bodyPr/>
                    <a:lstStyle/>
                    <a:p>
                      <a:pPr algn="ctr" fontAlgn="b"/>
                      <a:r>
                        <a:rPr lang="en-US" sz="1100" b="1" i="1" u="none" strike="noStrike">
                          <a:solidFill>
                            <a:srgbClr val="000000"/>
                          </a:solidFill>
                          <a:effectLst/>
                          <a:latin typeface="Calibri" panose="020F0502020204030204" pitchFamily="34" charset="0"/>
                        </a:rPr>
                        <a:t>Aug</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6100"/>
                          </a:solidFill>
                          <a:effectLst/>
                          <a:latin typeface="Calibri" panose="020F0502020204030204" pitchFamily="34" charset="0"/>
                        </a:rPr>
                        <a:t>                                   13,369,278.00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13,416,814.00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1.00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9C0006"/>
                          </a:solidFill>
                          <a:effectLst/>
                          <a:latin typeface="Calibri" panose="020F0502020204030204" pitchFamily="34" charset="0"/>
                        </a:rPr>
                        <a:t>         2,682,290.00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3,193,824.00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FFC7CE"/>
                    </a:solidFill>
                  </a:tcPr>
                </a:tc>
                <a:tc>
                  <a:txBody>
                    <a:bodyPr/>
                    <a:lstStyle/>
                    <a:p>
                      <a:pPr algn="ctr" fontAlgn="b"/>
                      <a:r>
                        <a:rPr lang="en-US" sz="1100" b="1" i="0" u="none" strike="noStrike">
                          <a:solidFill>
                            <a:srgbClr val="9C0006"/>
                          </a:solidFill>
                          <a:effectLst/>
                          <a:latin typeface="Calibri" panose="020F0502020204030204" pitchFamily="34" charset="0"/>
                        </a:rPr>
                        <a:t>                             1.19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C7CE"/>
                    </a:solidFill>
                  </a:tcPr>
                </a:tc>
                <a:tc>
                  <a:txBody>
                    <a:bodyPr/>
                    <a:lstStyle/>
                    <a:p>
                      <a:pPr algn="ctr" fontAlgn="b"/>
                      <a:r>
                        <a:rPr lang="en-US" sz="1100" b="1" i="0" u="none" strike="noStrike" dirty="0">
                          <a:solidFill>
                            <a:srgbClr val="000000"/>
                          </a:solidFill>
                          <a:effectLst/>
                          <a:latin typeface="Calibri" panose="020F0502020204030204" pitchFamily="34" charset="0"/>
                        </a:rPr>
                        <a:t>-80%</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15422965"/>
                  </a:ext>
                </a:extLst>
              </a:tr>
              <a:tr h="277751">
                <a:tc>
                  <a:txBody>
                    <a:bodyPr/>
                    <a:lstStyle/>
                    <a:p>
                      <a:pPr algn="ctr" fontAlgn="b"/>
                      <a:r>
                        <a:rPr lang="en-US" sz="1100" b="1" i="1" u="none" strike="noStrike">
                          <a:solidFill>
                            <a:srgbClr val="000000"/>
                          </a:solidFill>
                          <a:effectLst/>
                          <a:latin typeface="Calibri" panose="020F0502020204030204" pitchFamily="34" charset="0"/>
                        </a:rPr>
                        <a:t>Sep</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9,860,472.00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9,382,549.00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dirty="0">
                          <a:solidFill>
                            <a:srgbClr val="006100"/>
                          </a:solidFill>
                          <a:effectLst/>
                          <a:latin typeface="Calibri" panose="020F0502020204030204" pitchFamily="34" charset="0"/>
                        </a:rPr>
                        <a:t>                           0.95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a:solidFill>
                            <a:srgbClr val="9C0006"/>
                          </a:solidFill>
                          <a:effectLst/>
                          <a:latin typeface="Calibri" panose="020F0502020204030204" pitchFamily="34" charset="0"/>
                        </a:rPr>
                        <a:t>         2,570,489.00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3,195,051.00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FFC7CE"/>
                    </a:solidFill>
                  </a:tcPr>
                </a:tc>
                <a:tc>
                  <a:txBody>
                    <a:bodyPr/>
                    <a:lstStyle/>
                    <a:p>
                      <a:pPr algn="ctr" fontAlgn="b"/>
                      <a:r>
                        <a:rPr lang="en-US" sz="1100" b="1" i="0" u="none" strike="noStrike">
                          <a:solidFill>
                            <a:srgbClr val="9C0006"/>
                          </a:solidFill>
                          <a:effectLst/>
                          <a:latin typeface="Calibri" panose="020F0502020204030204" pitchFamily="34" charset="0"/>
                        </a:rPr>
                        <a:t>                             1.24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7CE"/>
                    </a:solidFill>
                  </a:tcPr>
                </a:tc>
                <a:tc>
                  <a:txBody>
                    <a:bodyPr/>
                    <a:lstStyle/>
                    <a:p>
                      <a:pPr algn="ctr" fontAlgn="b"/>
                      <a:r>
                        <a:rPr lang="en-US" sz="1100" b="1" i="0" u="none" strike="noStrike" dirty="0">
                          <a:solidFill>
                            <a:srgbClr val="000000"/>
                          </a:solidFill>
                          <a:effectLst/>
                          <a:latin typeface="Calibri" panose="020F0502020204030204" pitchFamily="34" charset="0"/>
                        </a:rPr>
                        <a:t>-74%</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5887203"/>
                  </a:ext>
                </a:extLst>
              </a:tr>
              <a:tr h="277751">
                <a:tc>
                  <a:txBody>
                    <a:bodyPr/>
                    <a:lstStyle/>
                    <a:p>
                      <a:pPr algn="ctr" fontAlgn="b"/>
                      <a:r>
                        <a:rPr lang="en-US" sz="1100" b="1" i="1" u="none" strike="noStrike">
                          <a:solidFill>
                            <a:srgbClr val="000000"/>
                          </a:solidFill>
                          <a:effectLst/>
                          <a:latin typeface="Calibri" panose="020F0502020204030204" pitchFamily="34" charset="0"/>
                        </a:rPr>
                        <a:t>Oct</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13,837,628.00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12,590,714.00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dirty="0">
                          <a:solidFill>
                            <a:srgbClr val="006100"/>
                          </a:solidFill>
                          <a:effectLst/>
                          <a:latin typeface="Calibri" panose="020F0502020204030204" pitchFamily="34" charset="0"/>
                        </a:rPr>
                        <a:t>                           0.91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dirty="0">
                          <a:solidFill>
                            <a:srgbClr val="9C0006"/>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FFC7CE"/>
                    </a:solidFill>
                  </a:tcPr>
                </a:tc>
                <a:tc>
                  <a:txBody>
                    <a:bodyPr/>
                    <a:lstStyle/>
                    <a:p>
                      <a:pPr algn="ctr" fontAlgn="b"/>
                      <a:r>
                        <a:rPr lang="en-US" sz="1100" b="0" i="0" u="none" strike="noStrike">
                          <a:solidFill>
                            <a:srgbClr val="9C0006"/>
                          </a:solidFill>
                          <a:effectLst/>
                          <a:latin typeface="Calibri" panose="020F0502020204030204" pitchFamily="34" charset="0"/>
                        </a:rPr>
                        <a:t> </a:t>
                      </a:r>
                    </a:p>
                  </a:txBody>
                  <a:tcPr marL="7301" marR="7301" marT="7301" marB="0" anchor="b">
                    <a:lnL>
                      <a:noFill/>
                    </a:lnL>
                    <a:lnR>
                      <a:noFill/>
                    </a:lnR>
                    <a:lnT>
                      <a:noFill/>
                    </a:lnT>
                    <a:lnB>
                      <a:noFill/>
                    </a:lnB>
                    <a:solidFill>
                      <a:srgbClr val="FFC7CE"/>
                    </a:solidFill>
                  </a:tcPr>
                </a:tc>
                <a:tc>
                  <a:txBody>
                    <a:bodyPr/>
                    <a:lstStyle/>
                    <a:p>
                      <a:pPr algn="ctr" fontAlgn="b"/>
                      <a:r>
                        <a:rPr lang="en-US" sz="1100" b="0" i="0" u="none" strike="noStrike">
                          <a:solidFill>
                            <a:srgbClr val="D0CECE"/>
                          </a:solidFill>
                          <a:effectLst/>
                          <a:latin typeface="Calibri" panose="020F0502020204030204" pitchFamily="34" charset="0"/>
                        </a:rPr>
                        <a:t>#DIV/0!</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7CE"/>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0516242"/>
                  </a:ext>
                </a:extLst>
              </a:tr>
              <a:tr h="277751">
                <a:tc>
                  <a:txBody>
                    <a:bodyPr/>
                    <a:lstStyle/>
                    <a:p>
                      <a:pPr algn="ctr" fontAlgn="b"/>
                      <a:r>
                        <a:rPr lang="en-US" sz="1100" b="1" i="1" u="none" strike="noStrike">
                          <a:solidFill>
                            <a:srgbClr val="000000"/>
                          </a:solidFill>
                          <a:effectLst/>
                          <a:latin typeface="Calibri" panose="020F0502020204030204" pitchFamily="34" charset="0"/>
                        </a:rPr>
                        <a:t>Nov</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6100"/>
                          </a:solidFill>
                          <a:effectLst/>
                          <a:latin typeface="Calibri" panose="020F0502020204030204" pitchFamily="34" charset="0"/>
                        </a:rPr>
                        <a:t>                                   13,163,008.00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12,603,756.00 </a:t>
                      </a:r>
                    </a:p>
                  </a:txBody>
                  <a:tcPr marL="7301" marR="7301" marT="7301" marB="0" anchor="b">
                    <a:lnL>
                      <a:noFill/>
                    </a:lnL>
                    <a:lnR>
                      <a:noFill/>
                    </a:lnR>
                    <a:lnT>
                      <a:noFill/>
                    </a:lnT>
                    <a:lnB>
                      <a:noFill/>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0.96 </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C6EFCE"/>
                    </a:solidFill>
                  </a:tcPr>
                </a:tc>
                <a:tc>
                  <a:txBody>
                    <a:bodyPr/>
                    <a:lstStyle/>
                    <a:p>
                      <a:pPr algn="ctr" fontAlgn="b"/>
                      <a:r>
                        <a:rPr lang="en-US" sz="1100" b="0" i="0" u="none" strike="noStrike" dirty="0">
                          <a:solidFill>
                            <a:srgbClr val="9C0006"/>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a:noFill/>
                    </a:lnR>
                    <a:lnT>
                      <a:noFill/>
                    </a:lnT>
                    <a:lnB>
                      <a:noFill/>
                    </a:lnB>
                    <a:solidFill>
                      <a:srgbClr val="FFC7CE"/>
                    </a:solidFill>
                  </a:tcPr>
                </a:tc>
                <a:tc>
                  <a:txBody>
                    <a:bodyPr/>
                    <a:lstStyle/>
                    <a:p>
                      <a:pPr algn="ctr" fontAlgn="b"/>
                      <a:r>
                        <a:rPr lang="en-US" sz="1100" b="0" i="0" u="none" strike="noStrike" dirty="0">
                          <a:solidFill>
                            <a:srgbClr val="9C0006"/>
                          </a:solidFill>
                          <a:effectLst/>
                          <a:latin typeface="Calibri" panose="020F0502020204030204" pitchFamily="34" charset="0"/>
                        </a:rPr>
                        <a:t> </a:t>
                      </a:r>
                    </a:p>
                  </a:txBody>
                  <a:tcPr marL="7301" marR="7301" marT="7301" marB="0" anchor="b">
                    <a:lnL>
                      <a:noFill/>
                    </a:lnL>
                    <a:lnR>
                      <a:noFill/>
                    </a:lnR>
                    <a:lnT>
                      <a:noFill/>
                    </a:lnT>
                    <a:lnB>
                      <a:noFill/>
                    </a:lnB>
                    <a:solidFill>
                      <a:srgbClr val="FFC7CE"/>
                    </a:solidFill>
                  </a:tcPr>
                </a:tc>
                <a:tc>
                  <a:txBody>
                    <a:bodyPr/>
                    <a:lstStyle/>
                    <a:p>
                      <a:pPr algn="ctr" fontAlgn="b"/>
                      <a:r>
                        <a:rPr lang="en-US" sz="1100" b="0" i="0" u="none" strike="noStrike">
                          <a:solidFill>
                            <a:srgbClr val="D0CECE"/>
                          </a:solidFill>
                          <a:effectLst/>
                          <a:latin typeface="Calibri" panose="020F0502020204030204" pitchFamily="34" charset="0"/>
                        </a:rPr>
                        <a:t>#DIV/0!</a:t>
                      </a:r>
                    </a:p>
                  </a:txBody>
                  <a:tcPr marL="7301" marR="7301" marT="7301" marB="0" anchor="b">
                    <a:lnL>
                      <a:noFill/>
                    </a:lnL>
                    <a:lnR w="12700" cap="flat" cmpd="sng" algn="ctr">
                      <a:solidFill>
                        <a:srgbClr val="000000"/>
                      </a:solidFill>
                      <a:prstDash val="solid"/>
                      <a:round/>
                      <a:headEnd type="none" w="med" len="med"/>
                      <a:tailEnd type="none" w="med" len="med"/>
                    </a:lnR>
                    <a:lnT>
                      <a:noFill/>
                    </a:lnT>
                    <a:lnB>
                      <a:noFill/>
                    </a:lnB>
                    <a:solidFill>
                      <a:srgbClr val="FFC7CE"/>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65661819"/>
                  </a:ext>
                </a:extLst>
              </a:tr>
              <a:tr h="277751">
                <a:tc>
                  <a:txBody>
                    <a:bodyPr/>
                    <a:lstStyle/>
                    <a:p>
                      <a:pPr algn="ctr" fontAlgn="b"/>
                      <a:r>
                        <a:rPr lang="en-US" sz="1100" b="1" i="1" u="none" strike="noStrike">
                          <a:solidFill>
                            <a:srgbClr val="000000"/>
                          </a:solidFill>
                          <a:effectLst/>
                          <a:latin typeface="Calibri" panose="020F0502020204030204" pitchFamily="34" charset="0"/>
                        </a:rPr>
                        <a:t>Dec</a:t>
                      </a:r>
                    </a:p>
                  </a:txBody>
                  <a:tcPr marL="65713"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6100"/>
                          </a:solidFill>
                          <a:effectLst/>
                          <a:latin typeface="Calibri" panose="020F0502020204030204" pitchFamily="34" charset="0"/>
                        </a:rPr>
                        <a:t>                                   11,966,312.00 </a:t>
                      </a:r>
                    </a:p>
                  </a:txBody>
                  <a:tcPr marL="7301" marR="7301" marT="730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11,629,414.00 </a:t>
                      </a:r>
                    </a:p>
                  </a:txBody>
                  <a:tcPr marL="7301" marR="7301" marT="7301" marB="0" anchor="b">
                    <a:lnL>
                      <a:noFill/>
                    </a:lnL>
                    <a:lnR>
                      <a:noFill/>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a:solidFill>
                            <a:srgbClr val="006100"/>
                          </a:solidFill>
                          <a:effectLst/>
                          <a:latin typeface="Calibri" panose="020F0502020204030204" pitchFamily="34" charset="0"/>
                        </a:rPr>
                        <a:t>                           0.97 </a:t>
                      </a:r>
                    </a:p>
                  </a:txBody>
                  <a:tcPr marL="7301" marR="7301" marT="730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FCE"/>
                    </a:solidFill>
                  </a:tcPr>
                </a:tc>
                <a:tc>
                  <a:txBody>
                    <a:bodyPr/>
                    <a:lstStyle/>
                    <a:p>
                      <a:pPr algn="ctr" fontAlgn="b"/>
                      <a:r>
                        <a:rPr lang="en-US" sz="1100" b="0" i="0" u="none" strike="noStrike" dirty="0">
                          <a:solidFill>
                            <a:srgbClr val="9C0006"/>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C7CE"/>
                    </a:solidFill>
                  </a:tcPr>
                </a:tc>
                <a:tc>
                  <a:txBody>
                    <a:bodyPr/>
                    <a:lstStyle/>
                    <a:p>
                      <a:pPr algn="ctr" fontAlgn="b"/>
                      <a:r>
                        <a:rPr lang="en-US" sz="1100" b="0" i="0" u="none" strike="noStrike" dirty="0">
                          <a:solidFill>
                            <a:srgbClr val="9C0006"/>
                          </a:solidFill>
                          <a:effectLst/>
                          <a:latin typeface="Calibri" panose="020F0502020204030204" pitchFamily="34" charset="0"/>
                        </a:rPr>
                        <a:t> </a:t>
                      </a:r>
                    </a:p>
                  </a:txBody>
                  <a:tcPr marL="7301" marR="7301" marT="7301" marB="0" anchor="b">
                    <a:lnL>
                      <a:noFill/>
                    </a:lnL>
                    <a:lnR>
                      <a:noFill/>
                    </a:lnR>
                    <a:lnT>
                      <a:noFill/>
                    </a:lnT>
                    <a:lnB w="12700" cap="flat" cmpd="sng" algn="ctr">
                      <a:solidFill>
                        <a:srgbClr val="000000"/>
                      </a:solidFill>
                      <a:prstDash val="solid"/>
                      <a:round/>
                      <a:headEnd type="none" w="med" len="med"/>
                      <a:tailEnd type="none" w="med" len="med"/>
                    </a:lnB>
                    <a:solidFill>
                      <a:srgbClr val="FFC7CE"/>
                    </a:solidFill>
                  </a:tcPr>
                </a:tc>
                <a:tc>
                  <a:txBody>
                    <a:bodyPr/>
                    <a:lstStyle/>
                    <a:p>
                      <a:pPr algn="ctr" fontAlgn="b"/>
                      <a:r>
                        <a:rPr lang="en-US" sz="1100" b="0" i="0" u="none" strike="noStrike" dirty="0">
                          <a:solidFill>
                            <a:srgbClr val="D0CECE"/>
                          </a:solidFill>
                          <a:effectLst/>
                          <a:latin typeface="Calibri" panose="020F0502020204030204" pitchFamily="34" charset="0"/>
                        </a:rPr>
                        <a:t>#DIV/0!</a:t>
                      </a:r>
                    </a:p>
                  </a:txBody>
                  <a:tcPr marL="7301" marR="7301" marT="730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7CE"/>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910254"/>
                  </a:ext>
                </a:extLst>
              </a:tr>
              <a:tr h="277751">
                <a:tc>
                  <a:txBody>
                    <a:bodyPr/>
                    <a:lstStyle/>
                    <a:p>
                      <a:pPr algn="ctr" fontAlgn="b"/>
                      <a:r>
                        <a:rPr lang="en-US" sz="1100" b="1" i="0" u="none" strike="noStrike" dirty="0">
                          <a:solidFill>
                            <a:srgbClr val="000000"/>
                          </a:solidFill>
                          <a:effectLst/>
                          <a:latin typeface="Calibri" panose="020F0502020204030204" pitchFamily="34" charset="0"/>
                        </a:rPr>
                        <a:t>Grand Total</a:t>
                      </a:r>
                    </a:p>
                  </a:txBody>
                  <a:tcPr marL="7301" marR="7301" marT="730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72,000,042.00 </a:t>
                      </a:r>
                    </a:p>
                  </a:txBody>
                  <a:tcPr marL="7301" marR="7301" marT="7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          $ 70,303,160.00 </a:t>
                      </a:r>
                    </a:p>
                  </a:txBody>
                  <a:tcPr marL="7301" marR="7301" marT="7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0.98 </a:t>
                      </a:r>
                    </a:p>
                  </a:txBody>
                  <a:tcPr marL="7301" marR="7301" marT="7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anose="020F0502020204030204" pitchFamily="34" charset="0"/>
                        </a:rPr>
                        <a:t>      25,004,809.00 </a:t>
                      </a:r>
                    </a:p>
                  </a:txBody>
                  <a:tcPr marL="7301" marR="7301" marT="7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     $ 27,737,807.00 </a:t>
                      </a:r>
                    </a:p>
                  </a:txBody>
                  <a:tcPr marL="7301" marR="7301" marT="730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                             1.11 </a:t>
                      </a:r>
                    </a:p>
                  </a:txBody>
                  <a:tcPr marL="7301" marR="7301" marT="730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panose="020F0502020204030204" pitchFamily="34" charset="0"/>
                        </a:rPr>
                        <a:t>14%</a:t>
                      </a:r>
                    </a:p>
                  </a:txBody>
                  <a:tcPr marL="7301" marR="7301" marT="73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265574"/>
                  </a:ext>
                </a:extLst>
              </a:tr>
            </a:tbl>
          </a:graphicData>
        </a:graphic>
      </p:graphicFrame>
      <p:pic>
        <p:nvPicPr>
          <p:cNvPr id="11" name="Graphic 10" descr="Thought bubble with solid fill">
            <a:extLst>
              <a:ext uri="{FF2B5EF4-FFF2-40B4-BE49-F238E27FC236}">
                <a16:creationId xmlns:a16="http://schemas.microsoft.com/office/drawing/2014/main" id="{49ED7936-D6A7-4E9C-A218-9C19A0EC791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79719" y="3252484"/>
            <a:ext cx="1922836" cy="1922836"/>
          </a:xfrm>
          <a:prstGeom prst="rect">
            <a:avLst/>
          </a:prstGeom>
        </p:spPr>
      </p:pic>
    </p:spTree>
    <p:extLst>
      <p:ext uri="{BB962C8B-B14F-4D97-AF65-F5344CB8AC3E}">
        <p14:creationId xmlns:p14="http://schemas.microsoft.com/office/powerpoint/2010/main" val="2311814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BB13-5045-446B-A54D-F07CD3E57F58}"/>
              </a:ext>
            </a:extLst>
          </p:cNvPr>
          <p:cNvSpPr>
            <a:spLocks noGrp="1"/>
          </p:cNvSpPr>
          <p:nvPr>
            <p:ph type="title"/>
          </p:nvPr>
        </p:nvSpPr>
        <p:spPr/>
        <p:txBody>
          <a:bodyPr/>
          <a:lstStyle/>
          <a:p>
            <a:r>
              <a:rPr lang="en-US" dirty="0"/>
              <a:t>Key takeaways: </a:t>
            </a:r>
          </a:p>
        </p:txBody>
      </p:sp>
      <p:graphicFrame>
        <p:nvGraphicFramePr>
          <p:cNvPr id="4" name="Content Placeholder 2">
            <a:extLst>
              <a:ext uri="{FF2B5EF4-FFF2-40B4-BE49-F238E27FC236}">
                <a16:creationId xmlns:a16="http://schemas.microsoft.com/office/drawing/2014/main" id="{F1E6BECC-92E2-4BCC-B559-8C1208D9D289}"/>
              </a:ext>
            </a:extLst>
          </p:cNvPr>
          <p:cNvGraphicFramePr>
            <a:graphicFrameLocks/>
          </p:cNvGraphicFramePr>
          <p:nvPr>
            <p:extLst>
              <p:ext uri="{D42A27DB-BD31-4B8C-83A1-F6EECF244321}">
                <p14:modId xmlns:p14="http://schemas.microsoft.com/office/powerpoint/2010/main" val="3627593376"/>
              </p:ext>
            </p:extLst>
          </p:nvPr>
        </p:nvGraphicFramePr>
        <p:xfrm>
          <a:off x="677334" y="1390316"/>
          <a:ext cx="9044183"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1774341"/>
      </p:ext>
    </p:extLst>
  </p:cSld>
  <p:clrMapOvr>
    <a:masterClrMapping/>
  </p:clrMapOvr>
  <mc:AlternateContent xmlns:mc="http://schemas.openxmlformats.org/markup-compatibility/2006" xmlns:p14="http://schemas.microsoft.com/office/powerpoint/2010/main">
    <mc:Choice Requires="p14">
      <p:transition spd="slow" p14:dur="2000" advTm="127375"/>
    </mc:Choice>
    <mc:Fallback xmlns="">
      <p:transition spd="slow" advTm="12737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258AF-5427-44D5-9FAC-AE6EDCB36AC9}"/>
              </a:ext>
            </a:extLst>
          </p:cNvPr>
          <p:cNvSpPr>
            <a:spLocks noGrp="1"/>
          </p:cNvSpPr>
          <p:nvPr>
            <p:ph type="title"/>
          </p:nvPr>
        </p:nvSpPr>
        <p:spPr/>
        <p:txBody>
          <a:bodyPr/>
          <a:lstStyle/>
          <a:p>
            <a:r>
              <a:rPr lang="en-US" dirty="0"/>
              <a:t>Paraguay Sesame Exports</a:t>
            </a:r>
          </a:p>
        </p:txBody>
      </p:sp>
      <p:graphicFrame>
        <p:nvGraphicFramePr>
          <p:cNvPr id="4" name="Chart 3">
            <a:extLst>
              <a:ext uri="{FF2B5EF4-FFF2-40B4-BE49-F238E27FC236}">
                <a16:creationId xmlns:a16="http://schemas.microsoft.com/office/drawing/2014/main" id="{A7924031-2708-4E0B-A89C-417C55EBDB9D}"/>
              </a:ext>
            </a:extLst>
          </p:cNvPr>
          <p:cNvGraphicFramePr>
            <a:graphicFrameLocks/>
          </p:cNvGraphicFramePr>
          <p:nvPr>
            <p:extLst>
              <p:ext uri="{D42A27DB-BD31-4B8C-83A1-F6EECF244321}">
                <p14:modId xmlns:p14="http://schemas.microsoft.com/office/powerpoint/2010/main" val="1657704177"/>
              </p:ext>
            </p:extLst>
          </p:nvPr>
        </p:nvGraphicFramePr>
        <p:xfrm>
          <a:off x="742122" y="1486441"/>
          <a:ext cx="8847046" cy="4583491"/>
        </p:xfrm>
        <a:graphic>
          <a:graphicData uri="http://schemas.openxmlformats.org/drawingml/2006/chart">
            <c:chart xmlns:c="http://schemas.openxmlformats.org/drawingml/2006/chart" xmlns:r="http://schemas.openxmlformats.org/officeDocument/2006/relationships" r:id="rId2"/>
          </a:graphicData>
        </a:graphic>
      </p:graphicFrame>
      <p:pic>
        <p:nvPicPr>
          <p:cNvPr id="6" name="Graphic 1" descr="Badge Question Mark with solid fill">
            <a:extLst>
              <a:ext uri="{FF2B5EF4-FFF2-40B4-BE49-F238E27FC236}">
                <a16:creationId xmlns:a16="http://schemas.microsoft.com/office/drawing/2014/main" id="{E0762ACA-777F-4154-A731-3460341CF0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9353" y="3195721"/>
            <a:ext cx="707189" cy="707189"/>
          </a:xfrm>
          <a:prstGeom prst="rect">
            <a:avLst/>
          </a:prstGeom>
        </p:spPr>
      </p:pic>
    </p:spTree>
    <p:extLst>
      <p:ext uri="{BB962C8B-B14F-4D97-AF65-F5344CB8AC3E}">
        <p14:creationId xmlns:p14="http://schemas.microsoft.com/office/powerpoint/2010/main" val="2651417563"/>
      </p:ext>
    </p:extLst>
  </p:cSld>
  <p:clrMapOvr>
    <a:masterClrMapping/>
  </p:clrMapOvr>
  <mc:AlternateContent xmlns:mc="http://schemas.openxmlformats.org/markup-compatibility/2006" xmlns:p14="http://schemas.microsoft.com/office/powerpoint/2010/main">
    <mc:Choice Requires="p14">
      <p:transition spd="slow" p14:dur="2000" advTm="51565"/>
    </mc:Choice>
    <mc:Fallback xmlns="">
      <p:transition spd="slow" advTm="5156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335E1-4F53-4770-94E1-335201A329F9}"/>
              </a:ext>
            </a:extLst>
          </p:cNvPr>
          <p:cNvSpPr>
            <a:spLocks noGrp="1"/>
          </p:cNvSpPr>
          <p:nvPr>
            <p:ph type="title"/>
          </p:nvPr>
        </p:nvSpPr>
        <p:spPr/>
        <p:txBody>
          <a:bodyPr/>
          <a:lstStyle/>
          <a:p>
            <a:r>
              <a:rPr lang="es-419" dirty="0"/>
              <a:t>Paraguay </a:t>
            </a:r>
            <a:r>
              <a:rPr lang="es-419" dirty="0" err="1"/>
              <a:t>year-on-year</a:t>
            </a:r>
            <a:r>
              <a:rPr lang="es-419" dirty="0"/>
              <a:t> </a:t>
            </a:r>
            <a:r>
              <a:rPr lang="es-419" dirty="0" err="1"/>
              <a:t>exports</a:t>
            </a:r>
            <a:endParaRPr lang="es-419" dirty="0"/>
          </a:p>
        </p:txBody>
      </p:sp>
      <p:graphicFrame>
        <p:nvGraphicFramePr>
          <p:cNvPr id="19" name="Content Placeholder 18">
            <a:extLst>
              <a:ext uri="{FF2B5EF4-FFF2-40B4-BE49-F238E27FC236}">
                <a16:creationId xmlns:a16="http://schemas.microsoft.com/office/drawing/2014/main" id="{7B235875-2CA2-4E22-A88B-6C91327C0608}"/>
              </a:ext>
            </a:extLst>
          </p:cNvPr>
          <p:cNvGraphicFramePr>
            <a:graphicFrameLocks noGrp="1"/>
          </p:cNvGraphicFramePr>
          <p:nvPr>
            <p:ph idx="1"/>
            <p:extLst>
              <p:ext uri="{D42A27DB-BD31-4B8C-83A1-F6EECF244321}">
                <p14:modId xmlns:p14="http://schemas.microsoft.com/office/powerpoint/2010/main" val="2241263268"/>
              </p:ext>
            </p:extLst>
          </p:nvPr>
        </p:nvGraphicFramePr>
        <p:xfrm>
          <a:off x="677335" y="1502430"/>
          <a:ext cx="6802758" cy="4238806"/>
        </p:xfrm>
        <a:graphic>
          <a:graphicData uri="http://schemas.openxmlformats.org/drawingml/2006/table">
            <a:tbl>
              <a:tblPr/>
              <a:tblGrid>
                <a:gridCol w="1329231">
                  <a:extLst>
                    <a:ext uri="{9D8B030D-6E8A-4147-A177-3AD203B41FA5}">
                      <a16:colId xmlns:a16="http://schemas.microsoft.com/office/drawing/2014/main" val="1604822144"/>
                    </a:ext>
                  </a:extLst>
                </a:gridCol>
                <a:gridCol w="1497294">
                  <a:extLst>
                    <a:ext uri="{9D8B030D-6E8A-4147-A177-3AD203B41FA5}">
                      <a16:colId xmlns:a16="http://schemas.microsoft.com/office/drawing/2014/main" val="693159349"/>
                    </a:ext>
                  </a:extLst>
                </a:gridCol>
                <a:gridCol w="1329231">
                  <a:extLst>
                    <a:ext uri="{9D8B030D-6E8A-4147-A177-3AD203B41FA5}">
                      <a16:colId xmlns:a16="http://schemas.microsoft.com/office/drawing/2014/main" val="2242191490"/>
                    </a:ext>
                  </a:extLst>
                </a:gridCol>
                <a:gridCol w="1317771">
                  <a:extLst>
                    <a:ext uri="{9D8B030D-6E8A-4147-A177-3AD203B41FA5}">
                      <a16:colId xmlns:a16="http://schemas.microsoft.com/office/drawing/2014/main" val="521063884"/>
                    </a:ext>
                  </a:extLst>
                </a:gridCol>
                <a:gridCol w="1329231">
                  <a:extLst>
                    <a:ext uri="{9D8B030D-6E8A-4147-A177-3AD203B41FA5}">
                      <a16:colId xmlns:a16="http://schemas.microsoft.com/office/drawing/2014/main" val="3085067977"/>
                    </a:ext>
                  </a:extLst>
                </a:gridCol>
              </a:tblGrid>
              <a:tr h="267264">
                <a:tc>
                  <a:txBody>
                    <a:bodyPr/>
                    <a:lstStyle/>
                    <a:p>
                      <a:pPr algn="l" fontAlgn="b"/>
                      <a:r>
                        <a:rPr lang="en-US" sz="1200" b="1" i="0" u="none" strike="noStrike" dirty="0">
                          <a:solidFill>
                            <a:srgbClr val="FFFFFF"/>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rgbClr val="70AD47"/>
                    </a:solidFill>
                  </a:tcPr>
                </a:tc>
                <a:tc>
                  <a:txBody>
                    <a:bodyPr/>
                    <a:lstStyle/>
                    <a:p>
                      <a:pPr algn="ctr" fontAlgn="b"/>
                      <a:r>
                        <a:rPr lang="en-US" sz="1200" b="1" i="0" u="none" strike="noStrike" dirty="0">
                          <a:solidFill>
                            <a:srgbClr val="FFFFFF"/>
                          </a:solidFill>
                          <a:effectLst/>
                          <a:latin typeface="Calibri" panose="020F0502020204030204" pitchFamily="34" charset="0"/>
                        </a:rPr>
                        <a:t>2020</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solidFill>
                      <a:srgbClr val="70AD47"/>
                    </a:solidFill>
                  </a:tcPr>
                </a:tc>
                <a:tc>
                  <a:txBody>
                    <a:bodyPr/>
                    <a:lstStyle/>
                    <a:p>
                      <a:pPr algn="ctr" fontAlgn="b"/>
                      <a:endParaRPr lang="en-US" sz="12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solidFill>
                      <a:srgbClr val="70AD47"/>
                    </a:solidFill>
                  </a:tcPr>
                </a:tc>
                <a:tc>
                  <a:txBody>
                    <a:bodyPr/>
                    <a:lstStyle/>
                    <a:p>
                      <a:pPr algn="ctr" fontAlgn="b"/>
                      <a:r>
                        <a:rPr lang="en-US" sz="1200" b="1" i="0" u="none" strike="noStrike" dirty="0">
                          <a:solidFill>
                            <a:srgbClr val="FFFFFF"/>
                          </a:solidFill>
                          <a:effectLst/>
                          <a:latin typeface="Calibri" panose="020F0502020204030204" pitchFamily="34" charset="0"/>
                        </a:rPr>
                        <a:t>2021</a:t>
                      </a: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solidFill>
                      <a:srgbClr val="70AD47"/>
                    </a:solidFill>
                  </a:tcPr>
                </a:tc>
                <a:tc>
                  <a:txBody>
                    <a:bodyPr/>
                    <a:lstStyle/>
                    <a:p>
                      <a:pPr algn="ctr" fontAlgn="b"/>
                      <a:r>
                        <a:rPr lang="en-US" sz="1200" b="1" i="0" u="none" strike="noStrike" dirty="0">
                          <a:solidFill>
                            <a:srgbClr val="FFFFFF"/>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rgbClr val="70AD47"/>
                    </a:solidFill>
                  </a:tcPr>
                </a:tc>
                <a:extLst>
                  <a:ext uri="{0D108BD9-81ED-4DB2-BD59-A6C34878D82A}">
                    <a16:rowId xmlns:a16="http://schemas.microsoft.com/office/drawing/2014/main" val="2519346593"/>
                  </a:ext>
                </a:extLst>
              </a:tr>
              <a:tr h="483747">
                <a:tc>
                  <a:txBody>
                    <a:bodyPr/>
                    <a:lstStyle/>
                    <a:p>
                      <a:pPr algn="l" fontAlgn="b"/>
                      <a:r>
                        <a:rPr lang="en-US" sz="1200" b="1" i="0" u="none" strike="noStrike" dirty="0">
                          <a:solidFill>
                            <a:srgbClr val="FFFFFF"/>
                          </a:solidFill>
                          <a:effectLst/>
                          <a:latin typeface="Calibri" panose="020F0502020204030204" pitchFamily="34" charset="0"/>
                        </a:rPr>
                        <a:t>Month</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solidFill>
                      <a:srgbClr val="70AD47"/>
                    </a:solidFill>
                  </a:tcPr>
                </a:tc>
                <a:tc>
                  <a:txBody>
                    <a:bodyPr/>
                    <a:lstStyle/>
                    <a:p>
                      <a:pPr algn="ctr" fontAlgn="b"/>
                      <a:r>
                        <a:rPr lang="en-US" sz="1200" b="1" i="0" u="none" strike="noStrike" dirty="0">
                          <a:solidFill>
                            <a:srgbClr val="FFFFFF"/>
                          </a:solidFill>
                          <a:effectLst/>
                          <a:latin typeface="Calibri" panose="020F0502020204030204" pitchFamily="34" charset="0"/>
                        </a:rPr>
                        <a:t> Sum of Kgs. </a:t>
                      </a:r>
                      <a:r>
                        <a:rPr lang="en-US" sz="1200" b="1" i="0" u="none" strike="noStrike" dirty="0" err="1">
                          <a:solidFill>
                            <a:srgbClr val="FFFFFF"/>
                          </a:solidFill>
                          <a:effectLst/>
                          <a:latin typeface="Calibri" panose="020F0502020204030204" pitchFamily="34" charset="0"/>
                        </a:rPr>
                        <a:t>Netos</a:t>
                      </a:r>
                      <a:r>
                        <a:rPr lang="en-US" sz="1200" b="1" i="0" u="none" strike="noStrike" dirty="0">
                          <a:solidFill>
                            <a:srgbClr val="FFFFFF"/>
                          </a:solidFill>
                          <a:effectLst/>
                          <a:latin typeface="Calibri" panose="020F0502020204030204" pitchFamily="34" charset="0"/>
                        </a:rPr>
                        <a:t> </a:t>
                      </a:r>
                    </a:p>
                  </a:txBody>
                  <a:tcPr marL="9525" marR="9525" marT="9525" marB="0" anchor="b">
                    <a:lnL>
                      <a:noFill/>
                    </a:lnL>
                    <a:lnR>
                      <a:noFill/>
                    </a:lnR>
                    <a:lnT>
                      <a:noFill/>
                    </a:lnT>
                    <a:lnB>
                      <a:noFill/>
                    </a:lnB>
                    <a:solidFill>
                      <a:srgbClr val="70AD47"/>
                    </a:solidFill>
                  </a:tcPr>
                </a:tc>
                <a:tc>
                  <a:txBody>
                    <a:bodyPr/>
                    <a:lstStyle/>
                    <a:p>
                      <a:pPr algn="ctr" fontAlgn="b"/>
                      <a:r>
                        <a:rPr lang="en-US" sz="1200" b="1" i="0" u="none" strike="noStrike">
                          <a:solidFill>
                            <a:srgbClr val="FFFFFF"/>
                          </a:solidFill>
                          <a:effectLst/>
                          <a:latin typeface="Calibri" panose="020F0502020204030204" pitchFamily="34" charset="0"/>
                        </a:rPr>
                        <a:t> Sum of U$S FOB </a:t>
                      </a:r>
                    </a:p>
                  </a:txBody>
                  <a:tcPr marL="9525" marR="9525" marT="9525" marB="0" anchor="b">
                    <a:lnL>
                      <a:noFill/>
                    </a:lnL>
                    <a:lnR>
                      <a:noFill/>
                    </a:lnR>
                    <a:lnT>
                      <a:noFill/>
                    </a:lnT>
                    <a:lnB>
                      <a:noFill/>
                    </a:lnB>
                    <a:solidFill>
                      <a:srgbClr val="70AD47"/>
                    </a:solidFill>
                  </a:tcPr>
                </a:tc>
                <a:tc>
                  <a:txBody>
                    <a:bodyPr/>
                    <a:lstStyle/>
                    <a:p>
                      <a:pPr algn="ctr" fontAlgn="b"/>
                      <a:r>
                        <a:rPr lang="en-US" sz="1200" b="1" i="0" u="none" strike="noStrike">
                          <a:solidFill>
                            <a:srgbClr val="FFFFFF"/>
                          </a:solidFill>
                          <a:effectLst/>
                          <a:latin typeface="Calibri" panose="020F0502020204030204" pitchFamily="34" charset="0"/>
                        </a:rPr>
                        <a:t> Sum of Kgs. Netos </a:t>
                      </a:r>
                    </a:p>
                  </a:txBody>
                  <a:tcPr marL="9525" marR="9525" marT="9525" marB="0" anchor="b">
                    <a:lnL>
                      <a:noFill/>
                    </a:lnL>
                    <a:lnR>
                      <a:noFill/>
                    </a:lnR>
                    <a:lnT>
                      <a:noFill/>
                    </a:lnT>
                    <a:lnB>
                      <a:noFill/>
                    </a:lnB>
                    <a:solidFill>
                      <a:srgbClr val="70AD47"/>
                    </a:solidFill>
                  </a:tcPr>
                </a:tc>
                <a:tc>
                  <a:txBody>
                    <a:bodyPr/>
                    <a:lstStyle/>
                    <a:p>
                      <a:pPr algn="ctr" fontAlgn="b"/>
                      <a:r>
                        <a:rPr lang="en-US" sz="1200" b="1" i="0" u="none" strike="noStrike" dirty="0">
                          <a:solidFill>
                            <a:srgbClr val="FFFFFF"/>
                          </a:solidFill>
                          <a:effectLst/>
                          <a:latin typeface="Calibri" panose="020F0502020204030204" pitchFamily="34" charset="0"/>
                        </a:rPr>
                        <a:t> Sum of U$S FOB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solidFill>
                      <a:srgbClr val="70AD47"/>
                    </a:solidFill>
                  </a:tcPr>
                </a:tc>
                <a:extLst>
                  <a:ext uri="{0D108BD9-81ED-4DB2-BD59-A6C34878D82A}">
                    <a16:rowId xmlns:a16="http://schemas.microsoft.com/office/drawing/2014/main" val="2801508220"/>
                  </a:ext>
                </a:extLst>
              </a:tr>
              <a:tr h="267264">
                <a:tc>
                  <a:txBody>
                    <a:bodyPr/>
                    <a:lstStyle/>
                    <a:p>
                      <a:pPr algn="ctr" fontAlgn="b"/>
                      <a:r>
                        <a:rPr lang="en-US" sz="1200" b="1" i="1" u="none" strike="noStrike">
                          <a:solidFill>
                            <a:srgbClr val="000000"/>
                          </a:solidFill>
                          <a:effectLst/>
                          <a:latin typeface="Calibri" panose="020F0502020204030204" pitchFamily="34" charset="0"/>
                        </a:rPr>
                        <a:t>Jan</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300,156.00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490,669.20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1,228,527.30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1,874,533.98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356145994"/>
                  </a:ext>
                </a:extLst>
              </a:tr>
              <a:tr h="267264">
                <a:tc>
                  <a:txBody>
                    <a:bodyPr/>
                    <a:lstStyle/>
                    <a:p>
                      <a:pPr algn="ctr" fontAlgn="b"/>
                      <a:r>
                        <a:rPr lang="en-US" sz="1200" b="1" i="1" u="none" strike="noStrike" dirty="0">
                          <a:solidFill>
                            <a:srgbClr val="000000"/>
                          </a:solidFill>
                          <a:effectLst/>
                          <a:latin typeface="Calibri" panose="020F0502020204030204" pitchFamily="34" charset="0"/>
                        </a:rPr>
                        <a:t>Feb</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554,730.20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1,016,746.79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1,169,452.80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1,832,440.35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979923833"/>
                  </a:ext>
                </a:extLst>
              </a:tr>
              <a:tr h="267264">
                <a:tc>
                  <a:txBody>
                    <a:bodyPr/>
                    <a:lstStyle/>
                    <a:p>
                      <a:pPr algn="ctr" fontAlgn="b"/>
                      <a:r>
                        <a:rPr lang="en-US" sz="1200" b="1" i="1" u="none" strike="noStrike" dirty="0">
                          <a:solidFill>
                            <a:srgbClr val="000000"/>
                          </a:solidFill>
                          <a:effectLst/>
                          <a:latin typeface="Calibri" panose="020F0502020204030204" pitchFamily="34" charset="0"/>
                        </a:rPr>
                        <a:t>Mar</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718,366.00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1,140,154.83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1,599,699.60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2,549,835.86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216968373"/>
                  </a:ext>
                </a:extLst>
              </a:tr>
              <a:tr h="267264">
                <a:tc>
                  <a:txBody>
                    <a:bodyPr/>
                    <a:lstStyle/>
                    <a:p>
                      <a:pPr algn="ctr" fontAlgn="b"/>
                      <a:r>
                        <a:rPr lang="en-US" sz="1200" b="1" i="1" u="none" strike="noStrike">
                          <a:solidFill>
                            <a:srgbClr val="000000"/>
                          </a:solidFill>
                          <a:effectLst/>
                          <a:latin typeface="Calibri" panose="020F0502020204030204" pitchFamily="34" charset="0"/>
                        </a:rPr>
                        <a:t>Apr</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4,740,548.50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7,351,732.52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4,387,685.91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5,970,681.91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471527877"/>
                  </a:ext>
                </a:extLst>
              </a:tr>
              <a:tr h="267264">
                <a:tc>
                  <a:txBody>
                    <a:bodyPr/>
                    <a:lstStyle/>
                    <a:p>
                      <a:pPr algn="ctr" fontAlgn="b"/>
                      <a:r>
                        <a:rPr lang="en-US" sz="1200" b="1" i="1" u="none" strike="noStrike">
                          <a:solidFill>
                            <a:srgbClr val="000000"/>
                          </a:solidFill>
                          <a:effectLst/>
                          <a:latin typeface="Calibri" panose="020F0502020204030204" pitchFamily="34" charset="0"/>
                        </a:rPr>
                        <a:t>May</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5,537,343.40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7,959,423.91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5,395,522.00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7,355,972.64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732050664"/>
                  </a:ext>
                </a:extLst>
              </a:tr>
              <a:tr h="267264">
                <a:tc>
                  <a:txBody>
                    <a:bodyPr/>
                    <a:lstStyle/>
                    <a:p>
                      <a:pPr algn="ctr" fontAlgn="b"/>
                      <a:r>
                        <a:rPr lang="en-US" sz="1200" b="1" i="1" u="none" strike="noStrike">
                          <a:solidFill>
                            <a:srgbClr val="000000"/>
                          </a:solidFill>
                          <a:effectLst/>
                          <a:latin typeface="Calibri" panose="020F0502020204030204" pitchFamily="34" charset="0"/>
                        </a:rPr>
                        <a:t>Jun</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7,546,278.00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10,613,149.40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10,239,238.00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15,075,459.12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163559461"/>
                  </a:ext>
                </a:extLst>
              </a:tr>
              <a:tr h="267264">
                <a:tc>
                  <a:txBody>
                    <a:bodyPr/>
                    <a:lstStyle/>
                    <a:p>
                      <a:pPr algn="ctr" fontAlgn="b"/>
                      <a:r>
                        <a:rPr lang="en-US" sz="1200" b="1" i="1" u="none" strike="noStrike">
                          <a:solidFill>
                            <a:srgbClr val="000000"/>
                          </a:solidFill>
                          <a:effectLst/>
                          <a:latin typeface="Calibri" panose="020F0502020204030204" pitchFamily="34" charset="0"/>
                        </a:rPr>
                        <a:t>Jul</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7,343,307.48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10,660,978.12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3,077,014.40 </a:t>
                      </a: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       4,666,676.06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332620473"/>
                  </a:ext>
                </a:extLst>
              </a:tr>
              <a:tr h="267264">
                <a:tc>
                  <a:txBody>
                    <a:bodyPr/>
                    <a:lstStyle/>
                    <a:p>
                      <a:pPr algn="ctr" fontAlgn="b"/>
                      <a:r>
                        <a:rPr lang="en-US" sz="1200" b="1" i="1" u="none" strike="noStrike">
                          <a:solidFill>
                            <a:srgbClr val="000000"/>
                          </a:solidFill>
                          <a:effectLst/>
                          <a:latin typeface="Calibri" panose="020F0502020204030204" pitchFamily="34" charset="0"/>
                        </a:rPr>
                        <a:t>Aug</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4,931,490.00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7,695,929.70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1,758,980.00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2,505,172.30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787232701"/>
                  </a:ext>
                </a:extLst>
              </a:tr>
              <a:tr h="267264">
                <a:tc>
                  <a:txBody>
                    <a:bodyPr/>
                    <a:lstStyle/>
                    <a:p>
                      <a:pPr algn="ctr" fontAlgn="b"/>
                      <a:r>
                        <a:rPr lang="en-US" sz="1200" b="1" i="1" u="none" strike="noStrike">
                          <a:solidFill>
                            <a:srgbClr val="000000"/>
                          </a:solidFill>
                          <a:effectLst/>
                          <a:latin typeface="Calibri" panose="020F0502020204030204" pitchFamily="34" charset="0"/>
                        </a:rPr>
                        <a:t>Sep</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2,927,468.98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4,330,865.73 </a:t>
                      </a:r>
                    </a:p>
                  </a:txBody>
                  <a:tcPr marL="9525" marR="9525" marT="952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2105055707"/>
                  </a:ext>
                </a:extLst>
              </a:tr>
              <a:tr h="267264">
                <a:tc>
                  <a:txBody>
                    <a:bodyPr/>
                    <a:lstStyle/>
                    <a:p>
                      <a:pPr algn="ctr" fontAlgn="b"/>
                      <a:r>
                        <a:rPr lang="en-US" sz="1200" b="1" i="1" u="none" strike="noStrike">
                          <a:solidFill>
                            <a:srgbClr val="000000"/>
                          </a:solidFill>
                          <a:effectLst/>
                          <a:latin typeface="Calibri" panose="020F0502020204030204" pitchFamily="34" charset="0"/>
                        </a:rPr>
                        <a:t>Oct</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2,698,210.85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4,246,419.49 </a:t>
                      </a:r>
                    </a:p>
                  </a:txBody>
                  <a:tcPr marL="9525" marR="9525" marT="952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4286867608"/>
                  </a:ext>
                </a:extLst>
              </a:tr>
              <a:tr h="267264">
                <a:tc>
                  <a:txBody>
                    <a:bodyPr/>
                    <a:lstStyle/>
                    <a:p>
                      <a:pPr algn="ctr" fontAlgn="b"/>
                      <a:r>
                        <a:rPr lang="en-US" sz="1200" b="1" i="1" u="none" strike="noStrike">
                          <a:solidFill>
                            <a:srgbClr val="000000"/>
                          </a:solidFill>
                          <a:effectLst/>
                          <a:latin typeface="Calibri" panose="020F0502020204030204" pitchFamily="34" charset="0"/>
                        </a:rPr>
                        <a:t>Nov</a:t>
                      </a:r>
                    </a:p>
                  </a:txBody>
                  <a:tcPr marL="9525" marR="9525" marT="9525"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2,085,109.71 </a:t>
                      </a:r>
                    </a:p>
                  </a:txBody>
                  <a:tcPr marL="9525" marR="9525" marT="9525" marB="0" anchor="b">
                    <a:lnL>
                      <a:noFill/>
                    </a:lnL>
                    <a:lnR>
                      <a:noFill/>
                    </a:lnR>
                    <a:lnT>
                      <a:noFill/>
                    </a:lnT>
                    <a:lnB>
                      <a:noFill/>
                    </a:lnB>
                  </a:tcPr>
                </a:tc>
                <a:tc>
                  <a:txBody>
                    <a:bodyPr/>
                    <a:lstStyle/>
                    <a:p>
                      <a:pPr algn="ctr" fontAlgn="b"/>
                      <a:r>
                        <a:rPr lang="en-US" sz="1200" b="0" i="0" u="none" strike="noStrike" dirty="0">
                          <a:solidFill>
                            <a:srgbClr val="000000"/>
                          </a:solidFill>
                          <a:effectLst/>
                          <a:latin typeface="Calibri" panose="020F0502020204030204" pitchFamily="34" charset="0"/>
                        </a:rPr>
                        <a:t> $       2,942,896.73 </a:t>
                      </a:r>
                    </a:p>
                  </a:txBody>
                  <a:tcPr marL="9525" marR="9525" marT="952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200" b="0" i="0" u="none" strike="noStrike">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3681169128"/>
                  </a:ext>
                </a:extLst>
              </a:tr>
              <a:tr h="267264">
                <a:tc>
                  <a:txBody>
                    <a:bodyPr/>
                    <a:lstStyle/>
                    <a:p>
                      <a:pPr algn="ctr" fontAlgn="b"/>
                      <a:r>
                        <a:rPr lang="en-US" sz="1200" b="1" i="1" u="none" strike="noStrike" dirty="0">
                          <a:solidFill>
                            <a:srgbClr val="000000"/>
                          </a:solidFill>
                          <a:effectLst/>
                          <a:latin typeface="Calibri" panose="020F0502020204030204" pitchFamily="34" charset="0"/>
                        </a:rPr>
                        <a:t>Dec</a:t>
                      </a:r>
                    </a:p>
                  </a:txBody>
                  <a:tcPr marL="9525" marR="9525" marT="9525" marB="0" anchor="b">
                    <a:lnL w="12700" cap="flat" cmpd="sng" algn="ctr">
                      <a:solidFill>
                        <a:schemeClr val="tx1"/>
                      </a:solidFill>
                      <a:prstDash val="solid"/>
                      <a:round/>
                      <a:headEnd type="none" w="med" len="med"/>
                      <a:tailEnd type="none" w="med" len="med"/>
                    </a:lnL>
                    <a:lnR>
                      <a:noFill/>
                    </a:lnR>
                    <a:lnT>
                      <a:noFill/>
                    </a:lnT>
                    <a:lnB w="6350" cap="flat" cmpd="sng" algn="ctr">
                      <a:solidFill>
                        <a:srgbClr val="548235"/>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3,796,742.66 </a:t>
                      </a:r>
                    </a:p>
                  </a:txBody>
                  <a:tcPr marL="9525" marR="9525" marT="9525" marB="0" anchor="b">
                    <a:lnL>
                      <a:noFill/>
                    </a:lnL>
                    <a:lnR>
                      <a:noFill/>
                    </a:lnR>
                    <a:lnT>
                      <a:noFill/>
                    </a:lnT>
                    <a:lnB w="6350" cap="flat" cmpd="sng" algn="ctr">
                      <a:solidFill>
                        <a:srgbClr val="548235"/>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       5,176,382.52 </a:t>
                      </a:r>
                    </a:p>
                  </a:txBody>
                  <a:tcPr marL="9525" marR="9525" marT="9525" marB="0" anchor="b">
                    <a:lnL>
                      <a:noFill/>
                    </a:lnL>
                    <a:lnR>
                      <a:noFill/>
                    </a:lnR>
                    <a:lnT>
                      <a:noFill/>
                    </a:lnT>
                    <a:lnB w="6350" cap="flat" cmpd="sng" algn="ctr">
                      <a:solidFill>
                        <a:srgbClr val="548235"/>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548235"/>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chemeClr val="tx1"/>
                      </a:solidFill>
                      <a:prstDash val="solid"/>
                      <a:round/>
                      <a:headEnd type="none" w="med" len="med"/>
                      <a:tailEnd type="none" w="med" len="med"/>
                    </a:lnR>
                    <a:lnT>
                      <a:noFill/>
                    </a:lnT>
                    <a:lnB w="6350" cap="flat" cmpd="sng" algn="ctr">
                      <a:solidFill>
                        <a:srgbClr val="548235"/>
                      </a:solidFill>
                      <a:prstDash val="solid"/>
                      <a:round/>
                      <a:headEnd type="none" w="med" len="med"/>
                      <a:tailEnd type="none" w="med" len="med"/>
                    </a:lnB>
                  </a:tcPr>
                </a:tc>
                <a:extLst>
                  <a:ext uri="{0D108BD9-81ED-4DB2-BD59-A6C34878D82A}">
                    <a16:rowId xmlns:a16="http://schemas.microsoft.com/office/drawing/2014/main" val="3139385161"/>
                  </a:ext>
                </a:extLst>
              </a:tr>
              <a:tr h="280627">
                <a:tc>
                  <a:txBody>
                    <a:bodyPr/>
                    <a:lstStyle/>
                    <a:p>
                      <a:pPr algn="l" fontAlgn="b"/>
                      <a:r>
                        <a:rPr lang="en-US" sz="1200" b="1" i="0" u="none" strike="noStrike" dirty="0">
                          <a:solidFill>
                            <a:srgbClr val="000000"/>
                          </a:solidFill>
                          <a:effectLst/>
                          <a:latin typeface="Calibri" panose="020F0502020204030204" pitchFamily="34" charset="0"/>
                        </a:rPr>
                        <a:t>Grand Total</a:t>
                      </a:r>
                    </a:p>
                  </a:txBody>
                  <a:tcPr marL="9525" marR="9525" marT="9525" marB="0" anchor="ctr">
                    <a:lnL w="12700" cap="flat" cmpd="sng" algn="ctr">
                      <a:solidFill>
                        <a:schemeClr val="tx1"/>
                      </a:solidFill>
                      <a:prstDash val="solid"/>
                      <a:round/>
                      <a:headEnd type="none" w="med" len="med"/>
                      <a:tailEnd type="none" w="med" len="med"/>
                    </a:lnL>
                    <a:lnR>
                      <a:noFill/>
                    </a:lnR>
                    <a:lnT w="6350" cap="flat" cmpd="sng" algn="ctr">
                      <a:solidFill>
                        <a:srgbClr val="548235"/>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43,179,751.78 </a:t>
                      </a:r>
                    </a:p>
                  </a:txBody>
                  <a:tcPr marL="9525" marR="9525" marT="9525" marB="0" anchor="ctr">
                    <a:lnL>
                      <a:noFill/>
                    </a:lnL>
                    <a:lnR>
                      <a:noFill/>
                    </a:lnR>
                    <a:lnT w="6350" cap="flat" cmpd="sng" algn="ctr">
                      <a:solidFill>
                        <a:srgbClr val="548235"/>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 $</a:t>
                      </a:r>
                      <a:r>
                        <a:rPr lang="en-US" sz="1200" b="0" i="0" u="none" strike="noStrike" dirty="0">
                          <a:solidFill>
                            <a:srgbClr val="000000"/>
                          </a:solidFill>
                          <a:effectLst/>
                          <a:latin typeface="Calibri" panose="020F0502020204030204" pitchFamily="34" charset="0"/>
                        </a:rPr>
                        <a:t>      </a:t>
                      </a:r>
                      <a:r>
                        <a:rPr lang="en-US" sz="1200" b="1" i="0" u="none" strike="noStrike" dirty="0">
                          <a:solidFill>
                            <a:srgbClr val="000000"/>
                          </a:solidFill>
                          <a:effectLst/>
                          <a:latin typeface="Calibri" panose="020F0502020204030204" pitchFamily="34" charset="0"/>
                        </a:rPr>
                        <a:t>63,625,348.94 </a:t>
                      </a:r>
                    </a:p>
                  </a:txBody>
                  <a:tcPr marL="9525" marR="9525" marT="9525" marB="0" anchor="ctr">
                    <a:lnL>
                      <a:noFill/>
                    </a:lnL>
                    <a:lnR>
                      <a:noFill/>
                    </a:lnR>
                    <a:lnT w="6350" cap="flat" cmpd="sng" algn="ctr">
                      <a:solidFill>
                        <a:srgbClr val="548235"/>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28,856,120.01 </a:t>
                      </a:r>
                    </a:p>
                  </a:txBody>
                  <a:tcPr marL="9525" marR="9525" marT="9525" marB="0" anchor="ctr">
                    <a:lnL>
                      <a:noFill/>
                    </a:lnL>
                    <a:lnR>
                      <a:noFill/>
                    </a:lnR>
                    <a:lnT w="6350" cap="flat" cmpd="sng" algn="ctr">
                      <a:solidFill>
                        <a:srgbClr val="548235"/>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panose="020F0502020204030204" pitchFamily="34" charset="0"/>
                        </a:rPr>
                        <a:t> $       41,830,772.22 </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548235"/>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7913241"/>
                  </a:ext>
                </a:extLst>
              </a:tr>
            </a:tbl>
          </a:graphicData>
        </a:graphic>
      </p:graphicFrame>
      <p:graphicFrame>
        <p:nvGraphicFramePr>
          <p:cNvPr id="4" name="Chart 3">
            <a:extLst>
              <a:ext uri="{FF2B5EF4-FFF2-40B4-BE49-F238E27FC236}">
                <a16:creationId xmlns:a16="http://schemas.microsoft.com/office/drawing/2014/main" id="{3397C0F0-1C29-4EBE-BF26-66C44EEDA45B}"/>
              </a:ext>
            </a:extLst>
          </p:cNvPr>
          <p:cNvGraphicFramePr>
            <a:graphicFrameLocks/>
          </p:cNvGraphicFramePr>
          <p:nvPr>
            <p:extLst>
              <p:ext uri="{D42A27DB-BD31-4B8C-83A1-F6EECF244321}">
                <p14:modId xmlns:p14="http://schemas.microsoft.com/office/powerpoint/2010/main" val="1099470228"/>
              </p:ext>
            </p:extLst>
          </p:nvPr>
        </p:nvGraphicFramePr>
        <p:xfrm>
          <a:off x="7327232" y="1623777"/>
          <a:ext cx="4864768" cy="37317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829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BB13-5045-446B-A54D-F07CD3E57F58}"/>
              </a:ext>
            </a:extLst>
          </p:cNvPr>
          <p:cNvSpPr>
            <a:spLocks noGrp="1"/>
          </p:cNvSpPr>
          <p:nvPr>
            <p:ph type="title"/>
          </p:nvPr>
        </p:nvSpPr>
        <p:spPr/>
        <p:txBody>
          <a:bodyPr/>
          <a:lstStyle/>
          <a:p>
            <a:r>
              <a:rPr lang="en-US" dirty="0"/>
              <a:t>Key takeaways: </a:t>
            </a:r>
          </a:p>
        </p:txBody>
      </p:sp>
      <p:graphicFrame>
        <p:nvGraphicFramePr>
          <p:cNvPr id="5" name="Content Placeholder 2">
            <a:extLst>
              <a:ext uri="{FF2B5EF4-FFF2-40B4-BE49-F238E27FC236}">
                <a16:creationId xmlns:a16="http://schemas.microsoft.com/office/drawing/2014/main" id="{DF8F3BBD-CC68-4E44-86B8-93C593C15CE4}"/>
              </a:ext>
            </a:extLst>
          </p:cNvPr>
          <p:cNvGraphicFramePr>
            <a:graphicFrameLocks/>
          </p:cNvGraphicFramePr>
          <p:nvPr>
            <p:extLst>
              <p:ext uri="{D42A27DB-BD31-4B8C-83A1-F6EECF244321}">
                <p14:modId xmlns:p14="http://schemas.microsoft.com/office/powerpoint/2010/main" val="773236954"/>
              </p:ext>
            </p:extLst>
          </p:nvPr>
        </p:nvGraphicFramePr>
        <p:xfrm>
          <a:off x="677863" y="1493520"/>
          <a:ext cx="10073684" cy="4548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5591638"/>
      </p:ext>
    </p:extLst>
  </p:cSld>
  <p:clrMapOvr>
    <a:masterClrMapping/>
  </p:clrMapOvr>
  <mc:AlternateContent xmlns:mc="http://schemas.openxmlformats.org/markup-compatibility/2006" xmlns:p14="http://schemas.microsoft.com/office/powerpoint/2010/main">
    <mc:Choice Requires="p14">
      <p:transition spd="slow" p14:dur="2000" advTm="127375"/>
    </mc:Choice>
    <mc:Fallback xmlns="">
      <p:transition spd="slow" advTm="127375"/>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B7267-21BA-47C7-87A1-214E20560B4F}"/>
              </a:ext>
            </a:extLst>
          </p:cNvPr>
          <p:cNvSpPr>
            <a:spLocks noGrp="1"/>
          </p:cNvSpPr>
          <p:nvPr>
            <p:ph type="title"/>
          </p:nvPr>
        </p:nvSpPr>
        <p:spPr/>
        <p:txBody>
          <a:bodyPr/>
          <a:lstStyle/>
          <a:p>
            <a:r>
              <a:rPr lang="es-419" dirty="0" err="1"/>
              <a:t>Year-on-year</a:t>
            </a:r>
            <a:r>
              <a:rPr lang="es-419" dirty="0"/>
              <a:t> </a:t>
            </a:r>
            <a:r>
              <a:rPr lang="es-419" dirty="0" err="1"/>
              <a:t>imports</a:t>
            </a:r>
            <a:endParaRPr lang="es-419" dirty="0"/>
          </a:p>
        </p:txBody>
      </p:sp>
      <p:graphicFrame>
        <p:nvGraphicFramePr>
          <p:cNvPr id="6" name="Table 5">
            <a:extLst>
              <a:ext uri="{FF2B5EF4-FFF2-40B4-BE49-F238E27FC236}">
                <a16:creationId xmlns:a16="http://schemas.microsoft.com/office/drawing/2014/main" id="{C6DF98F7-C914-484C-9305-F5FC8A815B48}"/>
              </a:ext>
            </a:extLst>
          </p:cNvPr>
          <p:cNvGraphicFramePr>
            <a:graphicFrameLocks noGrp="1"/>
          </p:cNvGraphicFramePr>
          <p:nvPr>
            <p:extLst>
              <p:ext uri="{D42A27DB-BD31-4B8C-83A1-F6EECF244321}">
                <p14:modId xmlns:p14="http://schemas.microsoft.com/office/powerpoint/2010/main" val="1808135146"/>
              </p:ext>
            </p:extLst>
          </p:nvPr>
        </p:nvGraphicFramePr>
        <p:xfrm>
          <a:off x="557018" y="1353179"/>
          <a:ext cx="8716984" cy="4942561"/>
        </p:xfrm>
        <a:graphic>
          <a:graphicData uri="http://schemas.openxmlformats.org/drawingml/2006/table">
            <a:tbl>
              <a:tblPr/>
              <a:tblGrid>
                <a:gridCol w="1260038">
                  <a:extLst>
                    <a:ext uri="{9D8B030D-6E8A-4147-A177-3AD203B41FA5}">
                      <a16:colId xmlns:a16="http://schemas.microsoft.com/office/drawing/2014/main" val="2742826199"/>
                    </a:ext>
                  </a:extLst>
                </a:gridCol>
                <a:gridCol w="2334004">
                  <a:extLst>
                    <a:ext uri="{9D8B030D-6E8A-4147-A177-3AD203B41FA5}">
                      <a16:colId xmlns:a16="http://schemas.microsoft.com/office/drawing/2014/main" val="323334795"/>
                    </a:ext>
                  </a:extLst>
                </a:gridCol>
                <a:gridCol w="2452683">
                  <a:extLst>
                    <a:ext uri="{9D8B030D-6E8A-4147-A177-3AD203B41FA5}">
                      <a16:colId xmlns:a16="http://schemas.microsoft.com/office/drawing/2014/main" val="1836085249"/>
                    </a:ext>
                  </a:extLst>
                </a:gridCol>
                <a:gridCol w="2670259">
                  <a:extLst>
                    <a:ext uri="{9D8B030D-6E8A-4147-A177-3AD203B41FA5}">
                      <a16:colId xmlns:a16="http://schemas.microsoft.com/office/drawing/2014/main" val="3060954854"/>
                    </a:ext>
                  </a:extLst>
                </a:gridCol>
              </a:tblGrid>
              <a:tr h="189442">
                <a:tc>
                  <a:txBody>
                    <a:bodyPr/>
                    <a:lstStyle/>
                    <a:p>
                      <a:pPr algn="ctr" fontAlgn="b"/>
                      <a:r>
                        <a:rPr lang="en-US" sz="1500" b="1" i="0" u="none" strike="noStrike" dirty="0">
                          <a:solidFill>
                            <a:srgbClr val="FFFFFF"/>
                          </a:solidFill>
                          <a:effectLst/>
                          <a:latin typeface="Calibri" panose="020F0502020204030204" pitchFamily="34" charset="0"/>
                        </a:rPr>
                        <a:t>Month</a:t>
                      </a:r>
                    </a:p>
                  </a:txBody>
                  <a:tcPr marL="8182" marR="8182" marT="8182" marB="0" anchor="b">
                    <a:lnL>
                      <a:noFill/>
                    </a:lnL>
                    <a:lnR>
                      <a:noFill/>
                    </a:lnR>
                    <a:lnT>
                      <a:noFill/>
                    </a:lnT>
                    <a:lnB>
                      <a:noFill/>
                    </a:lnB>
                    <a:solidFill>
                      <a:srgbClr val="70AD47"/>
                    </a:solidFill>
                  </a:tcPr>
                </a:tc>
                <a:tc>
                  <a:txBody>
                    <a:bodyPr/>
                    <a:lstStyle/>
                    <a:p>
                      <a:pPr algn="ctr" fontAlgn="b"/>
                      <a:r>
                        <a:rPr lang="en-US" sz="1500" b="1" i="0" u="none" strike="noStrike" dirty="0">
                          <a:solidFill>
                            <a:srgbClr val="FFFFFF"/>
                          </a:solidFill>
                          <a:effectLst/>
                          <a:latin typeface="Calibri" panose="020F0502020204030204" pitchFamily="34" charset="0"/>
                        </a:rPr>
                        <a:t>2020 (kgs)</a:t>
                      </a:r>
                    </a:p>
                  </a:txBody>
                  <a:tcPr marL="8182" marR="8182" marT="8182" marB="0" anchor="b">
                    <a:lnL>
                      <a:noFill/>
                    </a:lnL>
                    <a:lnR>
                      <a:noFill/>
                    </a:lnR>
                    <a:lnT>
                      <a:noFill/>
                    </a:lnT>
                    <a:lnB>
                      <a:noFill/>
                    </a:lnB>
                    <a:solidFill>
                      <a:srgbClr val="70AD47"/>
                    </a:solidFill>
                  </a:tcPr>
                </a:tc>
                <a:tc>
                  <a:txBody>
                    <a:bodyPr/>
                    <a:lstStyle/>
                    <a:p>
                      <a:pPr algn="ctr" fontAlgn="b"/>
                      <a:r>
                        <a:rPr lang="en-US" sz="1500" b="1" i="0" u="none" strike="noStrike" dirty="0">
                          <a:solidFill>
                            <a:srgbClr val="FFFFFF"/>
                          </a:solidFill>
                          <a:effectLst/>
                          <a:latin typeface="Calibri" panose="020F0502020204030204" pitchFamily="34" charset="0"/>
                        </a:rPr>
                        <a:t>2021 (kgs)</a:t>
                      </a:r>
                    </a:p>
                  </a:txBody>
                  <a:tcPr marL="8182" marR="8182" marT="8182" marB="0" anchor="b">
                    <a:lnL>
                      <a:noFill/>
                    </a:lnL>
                    <a:lnR>
                      <a:noFill/>
                    </a:lnR>
                    <a:lnT>
                      <a:noFill/>
                    </a:lnT>
                    <a:lnB>
                      <a:noFill/>
                    </a:lnB>
                    <a:solidFill>
                      <a:srgbClr val="70AD47"/>
                    </a:solidFill>
                  </a:tcPr>
                </a:tc>
                <a:tc>
                  <a:txBody>
                    <a:bodyPr/>
                    <a:lstStyle/>
                    <a:p>
                      <a:pPr algn="ctr" fontAlgn="b"/>
                      <a:r>
                        <a:rPr lang="en-US" sz="1500" b="1" i="0" u="none" strike="noStrike" dirty="0">
                          <a:solidFill>
                            <a:srgbClr val="FFFFFF"/>
                          </a:solidFill>
                          <a:effectLst/>
                          <a:latin typeface="Calibri" panose="020F0502020204030204" pitchFamily="34" charset="0"/>
                        </a:rPr>
                        <a:t>Deficit</a:t>
                      </a:r>
                    </a:p>
                  </a:txBody>
                  <a:tcPr marL="8182" marR="8182" marT="8182" marB="0" anchor="b">
                    <a:lnL>
                      <a:noFill/>
                    </a:lnL>
                    <a:lnR>
                      <a:noFill/>
                    </a:lnR>
                    <a:lnT>
                      <a:noFill/>
                    </a:lnT>
                    <a:lnB>
                      <a:noFill/>
                    </a:lnB>
                    <a:solidFill>
                      <a:srgbClr val="70AD47"/>
                    </a:solidFill>
                  </a:tcPr>
                </a:tc>
                <a:extLst>
                  <a:ext uri="{0D108BD9-81ED-4DB2-BD59-A6C34878D82A}">
                    <a16:rowId xmlns:a16="http://schemas.microsoft.com/office/drawing/2014/main" val="4072338911"/>
                  </a:ext>
                </a:extLst>
              </a:tr>
              <a:tr h="370772">
                <a:tc>
                  <a:txBody>
                    <a:bodyPr/>
                    <a:lstStyle/>
                    <a:p>
                      <a:pPr algn="ctr" fontAlgn="b"/>
                      <a:r>
                        <a:rPr lang="en-US" sz="1500" b="1" i="0" u="none" strike="noStrike" dirty="0">
                          <a:solidFill>
                            <a:srgbClr val="000000"/>
                          </a:solidFill>
                          <a:effectLst/>
                          <a:latin typeface="Calibri" panose="020F0502020204030204" pitchFamily="34" charset="0"/>
                        </a:rPr>
                        <a:t>Jan</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1,465,514.17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1,042,625.68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(422,888.49)</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3826502364"/>
                  </a:ext>
                </a:extLst>
              </a:tr>
              <a:tr h="424774">
                <a:tc>
                  <a:txBody>
                    <a:bodyPr/>
                    <a:lstStyle/>
                    <a:p>
                      <a:pPr algn="ctr" fontAlgn="b"/>
                      <a:r>
                        <a:rPr lang="en-US" sz="1500" b="1" i="0" u="none" strike="noStrike" dirty="0">
                          <a:solidFill>
                            <a:srgbClr val="000000"/>
                          </a:solidFill>
                          <a:effectLst/>
                          <a:latin typeface="Calibri" panose="020F0502020204030204" pitchFamily="34" charset="0"/>
                        </a:rPr>
                        <a:t>Feb</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1,840,440.00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1,004,660.62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(1,258,667.87)</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3209198139"/>
                  </a:ext>
                </a:extLst>
              </a:tr>
              <a:tr h="424774">
                <a:tc>
                  <a:txBody>
                    <a:bodyPr/>
                    <a:lstStyle/>
                    <a:p>
                      <a:pPr algn="ctr" fontAlgn="b"/>
                      <a:r>
                        <a:rPr lang="en-US" sz="1500" b="1" i="0" u="none" strike="noStrike" dirty="0">
                          <a:solidFill>
                            <a:srgbClr val="000000"/>
                          </a:solidFill>
                          <a:effectLst/>
                          <a:latin typeface="Calibri" panose="020F0502020204030204" pitchFamily="34" charset="0"/>
                        </a:rPr>
                        <a:t>Mar</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2,170,239.63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a:solidFill>
                            <a:srgbClr val="000000"/>
                          </a:solidFill>
                          <a:effectLst/>
                          <a:latin typeface="Calibri" panose="020F0502020204030204" pitchFamily="34" charset="0"/>
                        </a:rPr>
                        <a:t>                     908,242.37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a:solidFill>
                            <a:srgbClr val="000000"/>
                          </a:solidFill>
                          <a:effectLst/>
                          <a:latin typeface="Calibri" panose="020F0502020204030204" pitchFamily="34" charset="0"/>
                        </a:rPr>
                        <a:t>          (2,520,665.13)</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2487466243"/>
                  </a:ext>
                </a:extLst>
              </a:tr>
              <a:tr h="424774">
                <a:tc>
                  <a:txBody>
                    <a:bodyPr/>
                    <a:lstStyle/>
                    <a:p>
                      <a:pPr algn="ctr" fontAlgn="b"/>
                      <a:r>
                        <a:rPr lang="en-US" sz="1500" b="1" i="0" u="none" strike="noStrike" dirty="0">
                          <a:solidFill>
                            <a:srgbClr val="000000"/>
                          </a:solidFill>
                          <a:effectLst/>
                          <a:latin typeface="Calibri" panose="020F0502020204030204" pitchFamily="34" charset="0"/>
                        </a:rPr>
                        <a:t>Apr</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2,107,165.60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a:solidFill>
                            <a:srgbClr val="000000"/>
                          </a:solidFill>
                          <a:effectLst/>
                          <a:latin typeface="Calibri" panose="020F0502020204030204" pitchFamily="34" charset="0"/>
                        </a:rPr>
                        <a:t>                 1,350,269.42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a:solidFill>
                            <a:srgbClr val="000000"/>
                          </a:solidFill>
                          <a:effectLst/>
                          <a:latin typeface="Calibri" panose="020F0502020204030204" pitchFamily="34" charset="0"/>
                        </a:rPr>
                        <a:t>          (3,277,561.31)</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367382206"/>
                  </a:ext>
                </a:extLst>
              </a:tr>
              <a:tr h="424774">
                <a:tc>
                  <a:txBody>
                    <a:bodyPr/>
                    <a:lstStyle/>
                    <a:p>
                      <a:pPr algn="ctr" fontAlgn="b"/>
                      <a:r>
                        <a:rPr lang="en-US" sz="1500" b="1" i="0" u="none" strike="noStrike" dirty="0">
                          <a:solidFill>
                            <a:srgbClr val="000000"/>
                          </a:solidFill>
                          <a:effectLst/>
                          <a:latin typeface="Calibri" panose="020F0502020204030204" pitchFamily="34" charset="0"/>
                        </a:rPr>
                        <a:t>May</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4,309,464.99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1,501,717.33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a:solidFill>
                            <a:srgbClr val="000000"/>
                          </a:solidFill>
                          <a:effectLst/>
                          <a:latin typeface="Calibri" panose="020F0502020204030204" pitchFamily="34" charset="0"/>
                        </a:rPr>
                        <a:t>          (6,085,308.97)</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1243048258"/>
                  </a:ext>
                </a:extLst>
              </a:tr>
              <a:tr h="424774">
                <a:tc>
                  <a:txBody>
                    <a:bodyPr/>
                    <a:lstStyle/>
                    <a:p>
                      <a:pPr algn="ctr" fontAlgn="b"/>
                      <a:r>
                        <a:rPr lang="en-US" sz="1500" b="1" i="0" u="none" strike="noStrike" dirty="0">
                          <a:solidFill>
                            <a:srgbClr val="000000"/>
                          </a:solidFill>
                          <a:effectLst/>
                          <a:latin typeface="Calibri" panose="020F0502020204030204" pitchFamily="34" charset="0"/>
                        </a:rPr>
                        <a:t>Jun</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4,529,828.10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2,888,500.69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(7,726,636.38)</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518108322"/>
                  </a:ext>
                </a:extLst>
              </a:tr>
              <a:tr h="442172">
                <a:tc>
                  <a:txBody>
                    <a:bodyPr/>
                    <a:lstStyle/>
                    <a:p>
                      <a:pPr algn="ctr" fontAlgn="b"/>
                      <a:r>
                        <a:rPr lang="en-US" sz="1500" b="1" i="0" u="none" strike="noStrike">
                          <a:solidFill>
                            <a:srgbClr val="000000"/>
                          </a:solidFill>
                          <a:effectLst/>
                          <a:latin typeface="Calibri" panose="020F0502020204030204" pitchFamily="34" charset="0"/>
                        </a:rPr>
                        <a:t>Jul</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6,790,409.87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3,141,852.81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a:solidFill>
                            <a:srgbClr val="000000"/>
                          </a:solidFill>
                          <a:effectLst/>
                          <a:latin typeface="Calibri" panose="020F0502020204030204" pitchFamily="34" charset="0"/>
                        </a:rPr>
                        <a:t>        (11,375,193.44)</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222077879"/>
                  </a:ext>
                </a:extLst>
              </a:tr>
              <a:tr h="442172">
                <a:tc>
                  <a:txBody>
                    <a:bodyPr/>
                    <a:lstStyle/>
                    <a:p>
                      <a:pPr algn="ctr" fontAlgn="b"/>
                      <a:r>
                        <a:rPr lang="en-US" sz="1500" b="1" i="0" u="none" strike="noStrike">
                          <a:solidFill>
                            <a:srgbClr val="000000"/>
                          </a:solidFill>
                          <a:effectLst/>
                          <a:latin typeface="Calibri" panose="020F0502020204030204" pitchFamily="34" charset="0"/>
                        </a:rPr>
                        <a:t>Aug</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4,654,687.10 </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3,843,773.20 </a:t>
                      </a: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a:t>
                      </a:r>
                      <a:r>
                        <a:rPr lang="en-US" sz="1500" b="1" i="0" u="sng" strike="noStrike" dirty="0">
                          <a:solidFill>
                            <a:srgbClr val="000000"/>
                          </a:solidFill>
                          <a:effectLst/>
                          <a:latin typeface="Calibri" panose="020F0502020204030204" pitchFamily="34" charset="0"/>
                        </a:rPr>
                        <a:t>(12,186,107.34)</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856369456"/>
                  </a:ext>
                </a:extLst>
              </a:tr>
              <a:tr h="246155">
                <a:tc>
                  <a:txBody>
                    <a:bodyPr/>
                    <a:lstStyle/>
                    <a:p>
                      <a:pPr algn="ctr" fontAlgn="b"/>
                      <a:r>
                        <a:rPr lang="en-US" sz="1500" b="1" i="0" u="none" strike="noStrike">
                          <a:solidFill>
                            <a:srgbClr val="000000"/>
                          </a:solidFill>
                          <a:effectLst/>
                          <a:latin typeface="Calibri" panose="020F0502020204030204" pitchFamily="34" charset="0"/>
                        </a:rPr>
                        <a:t>Sep</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4,486,554.83 </a:t>
                      </a:r>
                    </a:p>
                  </a:txBody>
                  <a:tcPr marL="8182" marR="8182" marT="8182" marB="0" anchor="b">
                    <a:lnL>
                      <a:noFill/>
                    </a:lnL>
                    <a:lnR>
                      <a:noFill/>
                    </a:lnR>
                    <a:lnT>
                      <a:noFill/>
                    </a:lnT>
                    <a:lnB>
                      <a:noFill/>
                    </a:lnB>
                    <a:solidFill>
                      <a:srgbClr val="E2EFDA"/>
                    </a:solidFill>
                  </a:tcPr>
                </a:tc>
                <a:tc>
                  <a:txBody>
                    <a:bodyPr/>
                    <a:lstStyle/>
                    <a:p>
                      <a:pPr algn="ctr" fontAlgn="b"/>
                      <a:endParaRPr lang="en-US" sz="1500" b="1" i="0" u="none" strike="noStrike" dirty="0">
                        <a:solidFill>
                          <a:srgbClr val="000000"/>
                        </a:solidFill>
                        <a:effectLst/>
                        <a:latin typeface="Calibri" panose="020F0502020204030204" pitchFamily="34" charset="0"/>
                      </a:endParaRP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1505213234"/>
                  </a:ext>
                </a:extLst>
              </a:tr>
              <a:tr h="246155">
                <a:tc>
                  <a:txBody>
                    <a:bodyPr/>
                    <a:lstStyle/>
                    <a:p>
                      <a:pPr algn="ctr" fontAlgn="b"/>
                      <a:r>
                        <a:rPr lang="en-US" sz="1500" b="1" i="0" u="none" strike="noStrike">
                          <a:solidFill>
                            <a:srgbClr val="000000"/>
                          </a:solidFill>
                          <a:effectLst/>
                          <a:latin typeface="Calibri" panose="020F0502020204030204" pitchFamily="34" charset="0"/>
                        </a:rPr>
                        <a:t>Oct</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3,524,359.11 </a:t>
                      </a:r>
                    </a:p>
                  </a:txBody>
                  <a:tcPr marL="8182" marR="8182" marT="8182" marB="0" anchor="b">
                    <a:lnL>
                      <a:noFill/>
                    </a:lnL>
                    <a:lnR>
                      <a:noFill/>
                    </a:lnR>
                    <a:lnT>
                      <a:noFill/>
                    </a:lnT>
                    <a:lnB>
                      <a:noFill/>
                    </a:lnB>
                    <a:solidFill>
                      <a:srgbClr val="E2EFDA"/>
                    </a:solidFill>
                  </a:tcPr>
                </a:tc>
                <a:tc>
                  <a:txBody>
                    <a:bodyPr/>
                    <a:lstStyle/>
                    <a:p>
                      <a:pPr algn="ctr" fontAlgn="b"/>
                      <a:endParaRPr lang="en-US" sz="1500" b="1" i="0" u="none" strike="noStrike" dirty="0">
                        <a:solidFill>
                          <a:srgbClr val="000000"/>
                        </a:solidFill>
                        <a:effectLst/>
                        <a:latin typeface="Calibri" panose="020F0502020204030204" pitchFamily="34" charset="0"/>
                      </a:endParaRP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2333155981"/>
                  </a:ext>
                </a:extLst>
              </a:tr>
              <a:tr h="246155">
                <a:tc>
                  <a:txBody>
                    <a:bodyPr/>
                    <a:lstStyle/>
                    <a:p>
                      <a:pPr algn="ctr" fontAlgn="b"/>
                      <a:r>
                        <a:rPr lang="en-US" sz="1500" b="1" i="0" u="none" strike="noStrike" dirty="0">
                          <a:solidFill>
                            <a:srgbClr val="000000"/>
                          </a:solidFill>
                          <a:effectLst/>
                          <a:latin typeface="Calibri" panose="020F0502020204030204" pitchFamily="34" charset="0"/>
                        </a:rPr>
                        <a:t>Nov</a:t>
                      </a:r>
                    </a:p>
                  </a:txBody>
                  <a:tcPr marL="8182" marR="8182" marT="8182" marB="0" anchor="b">
                    <a:lnL>
                      <a:noFill/>
                    </a:lnL>
                    <a:lnR>
                      <a:noFill/>
                    </a:lnR>
                    <a:lnT>
                      <a:noFill/>
                    </a:lnT>
                    <a:lnB>
                      <a:noFill/>
                    </a:lnB>
                    <a:solidFill>
                      <a:srgbClr val="E2EFDA"/>
                    </a:solidFill>
                  </a:tcPr>
                </a:tc>
                <a:tc>
                  <a:txBody>
                    <a:bodyPr/>
                    <a:lstStyle/>
                    <a:p>
                      <a:pPr algn="ctr" fontAlgn="b"/>
                      <a:r>
                        <a:rPr lang="en-US" sz="1500" b="1" i="0" u="none" strike="noStrike" dirty="0">
                          <a:solidFill>
                            <a:srgbClr val="000000"/>
                          </a:solidFill>
                          <a:effectLst/>
                          <a:latin typeface="Calibri" panose="020F0502020204030204" pitchFamily="34" charset="0"/>
                        </a:rPr>
                        <a:t>        2,190,761.36 </a:t>
                      </a:r>
                    </a:p>
                  </a:txBody>
                  <a:tcPr marL="8182" marR="8182" marT="8182" marB="0" anchor="b">
                    <a:lnL>
                      <a:noFill/>
                    </a:lnL>
                    <a:lnR>
                      <a:noFill/>
                    </a:lnR>
                    <a:lnT>
                      <a:noFill/>
                    </a:lnT>
                    <a:lnB>
                      <a:noFill/>
                    </a:lnB>
                    <a:solidFill>
                      <a:srgbClr val="E2EFDA"/>
                    </a:solidFill>
                  </a:tcPr>
                </a:tc>
                <a:tc>
                  <a:txBody>
                    <a:bodyPr/>
                    <a:lstStyle/>
                    <a:p>
                      <a:pPr algn="ctr" fontAlgn="b"/>
                      <a:endParaRPr lang="en-US" sz="1500" b="1" i="0" u="none" strike="noStrike" dirty="0">
                        <a:solidFill>
                          <a:srgbClr val="000000"/>
                        </a:solidFill>
                        <a:effectLst/>
                        <a:latin typeface="Calibri" panose="020F0502020204030204" pitchFamily="34" charset="0"/>
                      </a:endParaRPr>
                    </a:p>
                  </a:txBody>
                  <a:tcPr marL="8182" marR="8182" marT="8182" marB="0" anchor="b">
                    <a:lnL>
                      <a:noFill/>
                    </a:lnL>
                    <a:lnR>
                      <a:noFill/>
                    </a:lnR>
                    <a:lnT>
                      <a:noFill/>
                    </a:lnT>
                    <a:lnB>
                      <a:noFill/>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60255174"/>
                  </a:ext>
                </a:extLst>
              </a:tr>
              <a:tr h="245018">
                <a:tc>
                  <a:txBody>
                    <a:bodyPr/>
                    <a:lstStyle/>
                    <a:p>
                      <a:pPr algn="ctr" fontAlgn="b"/>
                      <a:r>
                        <a:rPr lang="en-US" sz="1500" b="1" i="0" u="none" strike="noStrike" dirty="0">
                          <a:solidFill>
                            <a:srgbClr val="000000"/>
                          </a:solidFill>
                          <a:effectLst/>
                          <a:latin typeface="Calibri" panose="020F0502020204030204" pitchFamily="34" charset="0"/>
                        </a:rPr>
                        <a:t>Dec</a:t>
                      </a:r>
                    </a:p>
                  </a:txBody>
                  <a:tcPr marL="8182" marR="8182" marT="8182" marB="0" anchor="b">
                    <a:lnL>
                      <a:noFill/>
                    </a:lnL>
                    <a:lnR>
                      <a:noFill/>
                    </a:lnR>
                    <a:lnT>
                      <a:noFill/>
                    </a:lnT>
                    <a:lnB w="6350" cap="flat" cmpd="sng" algn="ctr">
                      <a:solidFill>
                        <a:srgbClr val="548235"/>
                      </a:solidFill>
                      <a:prstDash val="solid"/>
                      <a:round/>
                      <a:headEnd type="none" w="med" len="med"/>
                      <a:tailEnd type="none" w="med" len="med"/>
                    </a:lnB>
                    <a:solidFill>
                      <a:srgbClr val="E2EFDA"/>
                    </a:solidFill>
                  </a:tcPr>
                </a:tc>
                <a:tc>
                  <a:txBody>
                    <a:bodyPr/>
                    <a:lstStyle/>
                    <a:p>
                      <a:pPr algn="ctr" fontAlgn="b"/>
                      <a:r>
                        <a:rPr lang="en-US" sz="1500" b="1" i="0" u="none" strike="noStrike">
                          <a:solidFill>
                            <a:srgbClr val="000000"/>
                          </a:solidFill>
                          <a:effectLst/>
                          <a:latin typeface="Calibri" panose="020F0502020204030204" pitchFamily="34" charset="0"/>
                        </a:rPr>
                        <a:t>           674,906.35 </a:t>
                      </a:r>
                    </a:p>
                  </a:txBody>
                  <a:tcPr marL="8182" marR="8182" marT="8182" marB="0" anchor="b">
                    <a:lnL>
                      <a:noFill/>
                    </a:lnL>
                    <a:lnR>
                      <a:noFill/>
                    </a:lnR>
                    <a:lnT>
                      <a:noFill/>
                    </a:lnT>
                    <a:lnB w="6350" cap="flat" cmpd="sng" algn="ctr">
                      <a:solidFill>
                        <a:srgbClr val="548235"/>
                      </a:solidFill>
                      <a:prstDash val="solid"/>
                      <a:round/>
                      <a:headEnd type="none" w="med" len="med"/>
                      <a:tailEnd type="none" w="med" len="med"/>
                    </a:lnB>
                    <a:solidFill>
                      <a:srgbClr val="E2EFDA"/>
                    </a:solidFill>
                  </a:tcPr>
                </a:tc>
                <a:tc>
                  <a:txBody>
                    <a:bodyPr/>
                    <a:lstStyle/>
                    <a:p>
                      <a:pPr algn="ctr" fontAlgn="b"/>
                      <a:endParaRPr lang="en-US" sz="1500" b="1" i="0" u="none" strike="noStrike" dirty="0">
                        <a:solidFill>
                          <a:srgbClr val="000000"/>
                        </a:solidFill>
                        <a:effectLst/>
                        <a:latin typeface="Calibri" panose="020F0502020204030204" pitchFamily="34" charset="0"/>
                      </a:endParaRPr>
                    </a:p>
                  </a:txBody>
                  <a:tcPr marL="8182" marR="8182" marT="8182" marB="0" anchor="b">
                    <a:lnL>
                      <a:noFill/>
                    </a:lnL>
                    <a:lnR>
                      <a:noFill/>
                    </a:lnR>
                    <a:lnT>
                      <a:noFill/>
                    </a:lnT>
                    <a:lnB w="6350" cap="flat" cmpd="sng" algn="ctr">
                      <a:solidFill>
                        <a:srgbClr val="548235"/>
                      </a:solidFill>
                      <a:prstDash val="solid"/>
                      <a:round/>
                      <a:headEnd type="none" w="med" len="med"/>
                      <a:tailEnd type="none" w="med" len="med"/>
                    </a:lnB>
                    <a:solidFill>
                      <a:srgbClr val="E2EFDA"/>
                    </a:solidFill>
                  </a:tcPr>
                </a:tc>
                <a:tc>
                  <a:txBody>
                    <a:bodyPr/>
                    <a:lstStyle/>
                    <a:p>
                      <a:pPr algn="ctr" fontAlgn="b"/>
                      <a:r>
                        <a:rPr lang="en-US" sz="1500" b="0" i="0" u="none" strike="noStrike" dirty="0">
                          <a:solidFill>
                            <a:srgbClr val="000000"/>
                          </a:solidFill>
                          <a:effectLst/>
                          <a:latin typeface="Calibri" panose="020F0502020204030204" pitchFamily="34" charset="0"/>
                        </a:rPr>
                        <a:t> </a:t>
                      </a:r>
                    </a:p>
                  </a:txBody>
                  <a:tcPr marL="8182" marR="8182" marT="8182" marB="0" anchor="b">
                    <a:lnL>
                      <a:noFill/>
                    </a:lnL>
                    <a:lnR>
                      <a:noFill/>
                    </a:lnR>
                    <a:lnT>
                      <a:noFill/>
                    </a:lnT>
                    <a:lnB>
                      <a:noFill/>
                    </a:lnB>
                    <a:solidFill>
                      <a:srgbClr val="E2EFDA"/>
                    </a:solidFill>
                  </a:tcPr>
                </a:tc>
                <a:extLst>
                  <a:ext uri="{0D108BD9-81ED-4DB2-BD59-A6C34878D82A}">
                    <a16:rowId xmlns:a16="http://schemas.microsoft.com/office/drawing/2014/main" val="885115709"/>
                  </a:ext>
                </a:extLst>
              </a:tr>
              <a:tr h="343310">
                <a:tc>
                  <a:txBody>
                    <a:bodyPr/>
                    <a:lstStyle/>
                    <a:p>
                      <a:pPr algn="l" fontAlgn="b"/>
                      <a:r>
                        <a:rPr lang="en-US" sz="1500" b="1" i="0" u="none" strike="noStrike">
                          <a:solidFill>
                            <a:srgbClr val="000000"/>
                          </a:solidFill>
                          <a:effectLst/>
                          <a:latin typeface="Calibri" panose="020F0502020204030204" pitchFamily="34" charset="0"/>
                        </a:rPr>
                        <a:t>Grand Total</a:t>
                      </a:r>
                    </a:p>
                  </a:txBody>
                  <a:tcPr marL="8182" marR="8182" marT="8182" marB="0" anchor="b">
                    <a:lnL>
                      <a:noFill/>
                    </a:lnL>
                    <a:lnR>
                      <a:noFill/>
                    </a:lnR>
                    <a:lnT w="6350" cap="flat" cmpd="sng" algn="ctr">
                      <a:solidFill>
                        <a:srgbClr val="548235"/>
                      </a:solidFill>
                      <a:prstDash val="solid"/>
                      <a:round/>
                      <a:headEnd type="none" w="med" len="med"/>
                      <a:tailEnd type="none" w="med" len="med"/>
                    </a:lnT>
                    <a:lnB w="12700" cap="flat" cmpd="sng" algn="ctr">
                      <a:solidFill>
                        <a:srgbClr val="548235"/>
                      </a:solidFill>
                      <a:prstDash val="solid"/>
                      <a:round/>
                      <a:headEnd type="none" w="med" len="med"/>
                      <a:tailEnd type="none" w="med" len="med"/>
                    </a:lnB>
                  </a:tcPr>
                </a:tc>
                <a:tc>
                  <a:txBody>
                    <a:bodyPr/>
                    <a:lstStyle/>
                    <a:p>
                      <a:pPr algn="ctr" fontAlgn="b"/>
                      <a:r>
                        <a:rPr lang="en-US" sz="1500" b="1" i="0" u="none" strike="noStrike">
                          <a:solidFill>
                            <a:srgbClr val="000000"/>
                          </a:solidFill>
                          <a:effectLst/>
                          <a:latin typeface="Calibri" panose="020F0502020204030204" pitchFamily="34" charset="0"/>
                        </a:rPr>
                        <a:t>     38,744,331.11 </a:t>
                      </a:r>
                    </a:p>
                  </a:txBody>
                  <a:tcPr marL="8182" marR="8182" marT="8182" marB="0" anchor="b">
                    <a:lnL>
                      <a:noFill/>
                    </a:lnL>
                    <a:lnR>
                      <a:noFill/>
                    </a:lnR>
                    <a:lnT w="6350" cap="flat" cmpd="sng" algn="ctr">
                      <a:solidFill>
                        <a:srgbClr val="548235"/>
                      </a:solidFill>
                      <a:prstDash val="solid"/>
                      <a:round/>
                      <a:headEnd type="none" w="med" len="med"/>
                      <a:tailEnd type="none" w="med" len="med"/>
                    </a:lnT>
                    <a:lnB w="12700" cap="flat" cmpd="sng" algn="ctr">
                      <a:solidFill>
                        <a:srgbClr val="548235"/>
                      </a:solidFill>
                      <a:prstDash val="solid"/>
                      <a:round/>
                      <a:headEnd type="none" w="med" len="med"/>
                      <a:tailEnd type="none" w="med" len="med"/>
                    </a:lnB>
                  </a:tcPr>
                </a:tc>
                <a:tc>
                  <a:txBody>
                    <a:bodyPr/>
                    <a:lstStyle/>
                    <a:p>
                      <a:pPr algn="ctr" fontAlgn="b"/>
                      <a:r>
                        <a:rPr lang="en-US" sz="1500" b="1" i="0" u="none" strike="noStrike" dirty="0">
                          <a:solidFill>
                            <a:srgbClr val="000000"/>
                          </a:solidFill>
                          <a:effectLst/>
                          <a:latin typeface="Calibri" panose="020F0502020204030204" pitchFamily="34" charset="0"/>
                        </a:rPr>
                        <a:t>               15,681,642.12 </a:t>
                      </a:r>
                    </a:p>
                  </a:txBody>
                  <a:tcPr marL="8182" marR="8182" marT="8182" marB="0" anchor="b">
                    <a:lnL>
                      <a:noFill/>
                    </a:lnL>
                    <a:lnR>
                      <a:noFill/>
                    </a:lnR>
                    <a:lnT w="6350" cap="flat" cmpd="sng" algn="ctr">
                      <a:solidFill>
                        <a:srgbClr val="548235"/>
                      </a:solidFill>
                      <a:prstDash val="solid"/>
                      <a:round/>
                      <a:headEnd type="none" w="med" len="med"/>
                      <a:tailEnd type="none" w="med" len="med"/>
                    </a:lnT>
                    <a:lnB w="12700" cap="flat" cmpd="sng" algn="ctr">
                      <a:solidFill>
                        <a:srgbClr val="548235"/>
                      </a:solidFill>
                      <a:prstDash val="solid"/>
                      <a:round/>
                      <a:headEnd type="none" w="med" len="med"/>
                      <a:tailEnd type="none" w="med" len="med"/>
                    </a:lnB>
                  </a:tcPr>
                </a:tc>
                <a:tc>
                  <a:txBody>
                    <a:bodyPr/>
                    <a:lstStyle/>
                    <a:p>
                      <a:pPr algn="ctr" fontAlgn="b"/>
                      <a:endParaRPr lang="en-US" sz="1500" b="0" i="0" u="none" strike="noStrike" dirty="0">
                        <a:solidFill>
                          <a:srgbClr val="000000"/>
                        </a:solidFill>
                        <a:effectLst/>
                        <a:latin typeface="Calibri" panose="020F0502020204030204" pitchFamily="34" charset="0"/>
                      </a:endParaRPr>
                    </a:p>
                  </a:txBody>
                  <a:tcPr marL="8182" marR="8182" marT="8182" marB="0" anchor="b">
                    <a:lnL>
                      <a:noFill/>
                    </a:lnL>
                    <a:lnR>
                      <a:noFill/>
                    </a:lnR>
                    <a:lnT>
                      <a:noFill/>
                    </a:lnT>
                    <a:lnB>
                      <a:noFill/>
                    </a:lnB>
                  </a:tcPr>
                </a:tc>
                <a:extLst>
                  <a:ext uri="{0D108BD9-81ED-4DB2-BD59-A6C34878D82A}">
                    <a16:rowId xmlns:a16="http://schemas.microsoft.com/office/drawing/2014/main" val="8356052"/>
                  </a:ext>
                </a:extLst>
              </a:tr>
            </a:tbl>
          </a:graphicData>
        </a:graphic>
      </p:graphicFrame>
    </p:spTree>
    <p:extLst>
      <p:ext uri="{BB962C8B-B14F-4D97-AF65-F5344CB8AC3E}">
        <p14:creationId xmlns:p14="http://schemas.microsoft.com/office/powerpoint/2010/main" val="34941398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921</TotalTime>
  <Words>1179</Words>
  <Application>Microsoft Office PowerPoint</Application>
  <PresentationFormat>Widescreen</PresentationFormat>
  <Paragraphs>427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Montserrat</vt:lpstr>
      <vt:lpstr>Trebuchet MS</vt:lpstr>
      <vt:lpstr>Wingdings 3</vt:lpstr>
      <vt:lpstr>Facet</vt:lpstr>
      <vt:lpstr>LATAM Sesame Seed Market Outlook</vt:lpstr>
      <vt:lpstr>Disclaimer</vt:lpstr>
      <vt:lpstr>Brazil Sesame Exports</vt:lpstr>
      <vt:lpstr>Year-on-year exports</vt:lpstr>
      <vt:lpstr>Key takeaways: </vt:lpstr>
      <vt:lpstr>Paraguay Sesame Exports</vt:lpstr>
      <vt:lpstr>Paraguay year-on-year exports</vt:lpstr>
      <vt:lpstr>Key takeaways: </vt:lpstr>
      <vt:lpstr>Year-on-year imports</vt:lpstr>
      <vt:lpstr>Year-on-year exports of sesame products</vt:lpstr>
      <vt:lpstr>Local Production</vt:lpstr>
      <vt:lpstr>Key takeaways: </vt:lpstr>
      <vt:lpstr>Guatemala - </vt:lpstr>
      <vt:lpstr>Venezuela: </vt:lpstr>
      <vt:lpstr>Recap and general trends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Outlook of Sesame Crop in Brasil, Paraguay and Argentina</dc:title>
  <dc:creator>Suhel Turman</dc:creator>
  <cp:lastModifiedBy>Suhel Turjman</cp:lastModifiedBy>
  <cp:revision>2</cp:revision>
  <dcterms:created xsi:type="dcterms:W3CDTF">2021-05-24T17:15:58Z</dcterms:created>
  <dcterms:modified xsi:type="dcterms:W3CDTF">2021-10-20T17:41:06Z</dcterms:modified>
</cp:coreProperties>
</file>